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7" r:id="rId2"/>
    <p:sldId id="256" r:id="rId3"/>
    <p:sldId id="258" r:id="rId4"/>
    <p:sldId id="259" r:id="rId5"/>
    <p:sldId id="260" r:id="rId6"/>
    <p:sldId id="284" r:id="rId7"/>
    <p:sldId id="261" r:id="rId8"/>
    <p:sldId id="262" r:id="rId9"/>
    <p:sldId id="263" r:id="rId10"/>
    <p:sldId id="264" r:id="rId11"/>
    <p:sldId id="265" r:id="rId12"/>
    <p:sldId id="266" r:id="rId13"/>
    <p:sldId id="267" r:id="rId14"/>
    <p:sldId id="268" r:id="rId15"/>
    <p:sldId id="269" r:id="rId16"/>
    <p:sldId id="279" r:id="rId17"/>
    <p:sldId id="280" r:id="rId18"/>
    <p:sldId id="281" r:id="rId19"/>
    <p:sldId id="273" r:id="rId20"/>
    <p:sldId id="270" r:id="rId21"/>
    <p:sldId id="271" r:id="rId22"/>
    <p:sldId id="272" r:id="rId23"/>
    <p:sldId id="274" r:id="rId24"/>
    <p:sldId id="286" r:id="rId25"/>
    <p:sldId id="277" r:id="rId26"/>
    <p:sldId id="278" r:id="rId27"/>
    <p:sldId id="276" r:id="rId28"/>
    <p:sldId id="285" r:id="rId29"/>
    <p:sldId id="275" r:id="rId30"/>
    <p:sldId id="282"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41FD0A-865E-4BCC-AD65-8DAAAB80D991}" type="datetimeFigureOut">
              <a:rPr lang="tr-TR" smtClean="0"/>
              <a:pPr/>
              <a:t>12.10.2016</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031E13-6C4F-4638-9ECC-B273B8151064}" type="slidenum">
              <a:rPr lang="tr-TR" smtClean="0"/>
              <a:pPr/>
              <a:t>‹#›</a:t>
            </a:fld>
            <a:endParaRPr lang="tr-TR"/>
          </a:p>
        </p:txBody>
      </p:sp>
    </p:spTree>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030BF7-F800-4748-919E-6AA2AAEB8A36}" type="datetimeFigureOut">
              <a:rPr lang="tr-TR" smtClean="0"/>
              <a:pPr/>
              <a:t>12.10.2016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227D7-274A-4413-B8B0-CB11C934A9CF}" type="slidenum">
              <a:rPr lang="tr-TR" smtClean="0"/>
              <a:pPr/>
              <a:t>‹#›</a:t>
            </a:fld>
            <a:endParaRPr lang="tr-TR"/>
          </a:p>
        </p:txBody>
      </p:sp>
    </p:spTree>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21227D7-274A-4413-B8B0-CB11C934A9CF}" type="slidenum">
              <a:rPr lang="tr-TR" smtClean="0"/>
              <a:pPr/>
              <a:t>2</a:t>
            </a:fld>
            <a:endParaRPr lang="tr-TR" dirty="0"/>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dirty="0"/>
          </a:p>
        </p:txBody>
      </p:sp>
      <p:sp>
        <p:nvSpPr>
          <p:cNvPr id="6" name="5 Üstbilgi Yer Tutucusu"/>
          <p:cNvSpPr>
            <a:spLocks noGrp="1"/>
          </p:cNvSpPr>
          <p:nvPr>
            <p:ph type="hdr" sz="quarter" idx="12"/>
          </p:nvPr>
        </p:nvSpPr>
        <p:spPr/>
        <p:txBody>
          <a:bodyPr/>
          <a:lstStyle/>
          <a:p>
            <a:endParaRPr lang="tr-T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21227D7-274A-4413-B8B0-CB11C934A9CF}" type="slidenum">
              <a:rPr lang="tr-TR" smtClean="0"/>
              <a:pPr/>
              <a:t>11</a:t>
            </a:fld>
            <a:endParaRPr lang="tr-TR"/>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a:p>
        </p:txBody>
      </p:sp>
      <p:sp>
        <p:nvSpPr>
          <p:cNvPr id="6" name="5 Üstbilgi Yer Tutucusu"/>
          <p:cNvSpPr>
            <a:spLocks noGrp="1"/>
          </p:cNvSpPr>
          <p:nvPr>
            <p:ph type="hdr" sz="quarter" idx="12"/>
          </p:nvPr>
        </p:nvSpPr>
        <p:spPr/>
        <p:txBody>
          <a:bodyPr/>
          <a:lstStyle/>
          <a:p>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21227D7-274A-4413-B8B0-CB11C934A9CF}" type="slidenum">
              <a:rPr lang="tr-TR" smtClean="0"/>
              <a:pPr/>
              <a:t>12</a:t>
            </a:fld>
            <a:endParaRPr lang="tr-TR"/>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a:p>
        </p:txBody>
      </p:sp>
      <p:sp>
        <p:nvSpPr>
          <p:cNvPr id="6" name="5 Üstbilgi Yer Tutucusu"/>
          <p:cNvSpPr>
            <a:spLocks noGrp="1"/>
          </p:cNvSpPr>
          <p:nvPr>
            <p:ph type="hdr" sz="quarter" idx="12"/>
          </p:nvPr>
        </p:nvSpPr>
        <p:spPr/>
        <p:txBody>
          <a:bodyPr/>
          <a:lstStyle/>
          <a:p>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21227D7-274A-4413-B8B0-CB11C934A9CF}" type="slidenum">
              <a:rPr lang="tr-TR" smtClean="0"/>
              <a:pPr/>
              <a:t>13</a:t>
            </a:fld>
            <a:endParaRPr lang="tr-TR"/>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a:p>
        </p:txBody>
      </p:sp>
      <p:sp>
        <p:nvSpPr>
          <p:cNvPr id="6" name="5 Üstbilgi Yer Tutucusu"/>
          <p:cNvSpPr>
            <a:spLocks noGrp="1"/>
          </p:cNvSpPr>
          <p:nvPr>
            <p:ph type="hdr" sz="quarter" idx="12"/>
          </p:nvPr>
        </p:nvSpPr>
        <p:spPr/>
        <p:txBody>
          <a:bodyPr/>
          <a:lstStyle/>
          <a:p>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21227D7-274A-4413-B8B0-CB11C934A9CF}" type="slidenum">
              <a:rPr lang="tr-TR" smtClean="0"/>
              <a:pPr/>
              <a:t>14</a:t>
            </a:fld>
            <a:endParaRPr lang="tr-TR"/>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a:p>
        </p:txBody>
      </p:sp>
      <p:sp>
        <p:nvSpPr>
          <p:cNvPr id="6" name="5 Üstbilgi Yer Tutucusu"/>
          <p:cNvSpPr>
            <a:spLocks noGrp="1"/>
          </p:cNvSpPr>
          <p:nvPr>
            <p:ph type="hdr" sz="quarter" idx="12"/>
          </p:nvPr>
        </p:nvSpPr>
        <p:spPr/>
        <p:txBody>
          <a:bodyPr/>
          <a:lstStyle/>
          <a:p>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21227D7-274A-4413-B8B0-CB11C934A9CF}" type="slidenum">
              <a:rPr lang="tr-TR" smtClean="0"/>
              <a:pPr/>
              <a:t>15</a:t>
            </a:fld>
            <a:endParaRPr lang="tr-TR"/>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a:p>
        </p:txBody>
      </p:sp>
      <p:sp>
        <p:nvSpPr>
          <p:cNvPr id="6" name="5 Üstbilgi Yer Tutucusu"/>
          <p:cNvSpPr>
            <a:spLocks noGrp="1"/>
          </p:cNvSpPr>
          <p:nvPr>
            <p:ph type="hdr" sz="quarter" idx="12"/>
          </p:nvPr>
        </p:nvSpPr>
        <p:spPr/>
        <p:txBody>
          <a:bodyPr/>
          <a:lstStyle/>
          <a:p>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21227D7-274A-4413-B8B0-CB11C934A9CF}" type="slidenum">
              <a:rPr lang="tr-TR" smtClean="0"/>
              <a:pPr/>
              <a:t>16</a:t>
            </a:fld>
            <a:endParaRPr lang="tr-TR"/>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a:p>
        </p:txBody>
      </p:sp>
      <p:sp>
        <p:nvSpPr>
          <p:cNvPr id="6" name="5 Üstbilgi Yer Tutucusu"/>
          <p:cNvSpPr>
            <a:spLocks noGrp="1"/>
          </p:cNvSpPr>
          <p:nvPr>
            <p:ph type="hdr" sz="quarter" idx="12"/>
          </p:nvPr>
        </p:nvSpPr>
        <p:spPr/>
        <p:txBody>
          <a:bodyPr/>
          <a:lstStyle/>
          <a:p>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21227D7-274A-4413-B8B0-CB11C934A9CF}" type="slidenum">
              <a:rPr lang="tr-TR" smtClean="0"/>
              <a:pPr/>
              <a:t>17</a:t>
            </a:fld>
            <a:endParaRPr lang="tr-TR"/>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a:p>
        </p:txBody>
      </p:sp>
      <p:sp>
        <p:nvSpPr>
          <p:cNvPr id="6" name="5 Üstbilgi Yer Tutucusu"/>
          <p:cNvSpPr>
            <a:spLocks noGrp="1"/>
          </p:cNvSpPr>
          <p:nvPr>
            <p:ph type="hdr" sz="quarter" idx="12"/>
          </p:nvPr>
        </p:nvSpPr>
        <p:spPr/>
        <p:txBody>
          <a:bodyPr/>
          <a:lstStyle/>
          <a:p>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21227D7-274A-4413-B8B0-CB11C934A9CF}" type="slidenum">
              <a:rPr lang="tr-TR" smtClean="0"/>
              <a:pPr/>
              <a:t>18</a:t>
            </a:fld>
            <a:endParaRPr lang="tr-TR"/>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a:p>
        </p:txBody>
      </p:sp>
      <p:sp>
        <p:nvSpPr>
          <p:cNvPr id="6" name="5 Üstbilgi Yer Tutucusu"/>
          <p:cNvSpPr>
            <a:spLocks noGrp="1"/>
          </p:cNvSpPr>
          <p:nvPr>
            <p:ph type="hdr" sz="quarter" idx="12"/>
          </p:nvPr>
        </p:nvSpPr>
        <p:spPr/>
        <p:txBody>
          <a:bodyPr/>
          <a:lstStyle/>
          <a:p>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21227D7-274A-4413-B8B0-CB11C934A9CF}" type="slidenum">
              <a:rPr lang="tr-TR" smtClean="0"/>
              <a:pPr/>
              <a:t>19</a:t>
            </a:fld>
            <a:endParaRPr lang="tr-TR"/>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a:p>
        </p:txBody>
      </p:sp>
      <p:sp>
        <p:nvSpPr>
          <p:cNvPr id="6" name="5 Üstbilgi Yer Tutucusu"/>
          <p:cNvSpPr>
            <a:spLocks noGrp="1"/>
          </p:cNvSpPr>
          <p:nvPr>
            <p:ph type="hdr" sz="quarter" idx="12"/>
          </p:nvPr>
        </p:nvSpPr>
        <p:spPr/>
        <p:txBody>
          <a:bodyPr/>
          <a:lstStyle/>
          <a:p>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21227D7-274A-4413-B8B0-CB11C934A9CF}" type="slidenum">
              <a:rPr lang="tr-TR" smtClean="0"/>
              <a:pPr/>
              <a:t>20</a:t>
            </a:fld>
            <a:endParaRPr lang="tr-TR"/>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a:p>
        </p:txBody>
      </p:sp>
      <p:sp>
        <p:nvSpPr>
          <p:cNvPr id="6" name="5 Üstbilgi Yer Tutucusu"/>
          <p:cNvSpPr>
            <a:spLocks noGrp="1"/>
          </p:cNvSpPr>
          <p:nvPr>
            <p:ph type="hdr" sz="quarter" idx="12"/>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21227D7-274A-4413-B8B0-CB11C934A9CF}" type="slidenum">
              <a:rPr lang="tr-TR" smtClean="0"/>
              <a:pPr/>
              <a:t>3</a:t>
            </a:fld>
            <a:endParaRPr lang="tr-TR" dirty="0"/>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dirty="0"/>
          </a:p>
        </p:txBody>
      </p:sp>
      <p:sp>
        <p:nvSpPr>
          <p:cNvPr id="6" name="5 Üstbilgi Yer Tutucusu"/>
          <p:cNvSpPr>
            <a:spLocks noGrp="1"/>
          </p:cNvSpPr>
          <p:nvPr>
            <p:ph type="hdr" sz="quarter" idx="12"/>
          </p:nvPr>
        </p:nvSpPr>
        <p:spPr/>
        <p:txBody>
          <a:bodyPr/>
          <a:lstStyle/>
          <a:p>
            <a:endParaRPr lang="tr-T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21227D7-274A-4413-B8B0-CB11C934A9CF}" type="slidenum">
              <a:rPr lang="tr-TR" smtClean="0"/>
              <a:pPr/>
              <a:t>21</a:t>
            </a:fld>
            <a:endParaRPr lang="tr-TR"/>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a:p>
        </p:txBody>
      </p:sp>
      <p:sp>
        <p:nvSpPr>
          <p:cNvPr id="6" name="5 Üstbilgi Yer Tutucusu"/>
          <p:cNvSpPr>
            <a:spLocks noGrp="1"/>
          </p:cNvSpPr>
          <p:nvPr>
            <p:ph type="hdr" sz="quarter" idx="12"/>
          </p:nvPr>
        </p:nvSpPr>
        <p:spPr/>
        <p:txBody>
          <a:bodyPr/>
          <a:lstStyle/>
          <a:p>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21227D7-274A-4413-B8B0-CB11C934A9CF}" type="slidenum">
              <a:rPr lang="tr-TR" smtClean="0"/>
              <a:pPr/>
              <a:t>22</a:t>
            </a:fld>
            <a:endParaRPr lang="tr-TR"/>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a:p>
        </p:txBody>
      </p:sp>
      <p:sp>
        <p:nvSpPr>
          <p:cNvPr id="6" name="5 Üstbilgi Yer Tutucusu"/>
          <p:cNvSpPr>
            <a:spLocks noGrp="1"/>
          </p:cNvSpPr>
          <p:nvPr>
            <p:ph type="hdr" sz="quarter" idx="12"/>
          </p:nvPr>
        </p:nvSpPr>
        <p:spPr/>
        <p:txBody>
          <a:bodyPr/>
          <a:lstStyle/>
          <a:p>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21227D7-274A-4413-B8B0-CB11C934A9CF}" type="slidenum">
              <a:rPr lang="tr-TR" smtClean="0"/>
              <a:pPr/>
              <a:t>23</a:t>
            </a:fld>
            <a:endParaRPr lang="tr-TR"/>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a:p>
        </p:txBody>
      </p:sp>
      <p:sp>
        <p:nvSpPr>
          <p:cNvPr id="6" name="5 Üstbilgi Yer Tutucusu"/>
          <p:cNvSpPr>
            <a:spLocks noGrp="1"/>
          </p:cNvSpPr>
          <p:nvPr>
            <p:ph type="hdr" sz="quarter" idx="12"/>
          </p:nvPr>
        </p:nvSpPr>
        <p:spPr/>
        <p:txBody>
          <a:bodyPr/>
          <a:lstStyle/>
          <a:p>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21227D7-274A-4413-B8B0-CB11C934A9CF}" type="slidenum">
              <a:rPr lang="tr-TR" smtClean="0"/>
              <a:pPr/>
              <a:t>24</a:t>
            </a:fld>
            <a:endParaRPr lang="tr-TR"/>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a:p>
        </p:txBody>
      </p:sp>
      <p:sp>
        <p:nvSpPr>
          <p:cNvPr id="6" name="5 Üstbilgi Yer Tutucusu"/>
          <p:cNvSpPr>
            <a:spLocks noGrp="1"/>
          </p:cNvSpPr>
          <p:nvPr>
            <p:ph type="hdr" sz="quarter" idx="12"/>
          </p:nvPr>
        </p:nvSpPr>
        <p:spPr/>
        <p:txBody>
          <a:bodyPr/>
          <a:lstStyle/>
          <a:p>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21227D7-274A-4413-B8B0-CB11C934A9CF}" type="slidenum">
              <a:rPr lang="tr-TR" smtClean="0"/>
              <a:pPr/>
              <a:t>25</a:t>
            </a:fld>
            <a:endParaRPr lang="tr-TR"/>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a:p>
        </p:txBody>
      </p:sp>
      <p:sp>
        <p:nvSpPr>
          <p:cNvPr id="6" name="5 Üstbilgi Yer Tutucusu"/>
          <p:cNvSpPr>
            <a:spLocks noGrp="1"/>
          </p:cNvSpPr>
          <p:nvPr>
            <p:ph type="hdr" sz="quarter" idx="12"/>
          </p:nvPr>
        </p:nvSpPr>
        <p:spPr/>
        <p:txBody>
          <a:bodyPr/>
          <a:lstStyle/>
          <a:p>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21227D7-274A-4413-B8B0-CB11C934A9CF}" type="slidenum">
              <a:rPr lang="tr-TR" smtClean="0"/>
              <a:pPr/>
              <a:t>26</a:t>
            </a:fld>
            <a:endParaRPr lang="tr-TR"/>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a:p>
        </p:txBody>
      </p:sp>
      <p:sp>
        <p:nvSpPr>
          <p:cNvPr id="6" name="5 Üstbilgi Yer Tutucusu"/>
          <p:cNvSpPr>
            <a:spLocks noGrp="1"/>
          </p:cNvSpPr>
          <p:nvPr>
            <p:ph type="hdr" sz="quarter" idx="12"/>
          </p:nvPr>
        </p:nvSpPr>
        <p:spPr/>
        <p:txBody>
          <a:bodyPr/>
          <a:lstStyle/>
          <a:p>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21227D7-274A-4413-B8B0-CB11C934A9CF}" type="slidenum">
              <a:rPr lang="tr-TR" smtClean="0"/>
              <a:pPr/>
              <a:t>27</a:t>
            </a:fld>
            <a:endParaRPr lang="tr-TR"/>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a:p>
        </p:txBody>
      </p:sp>
      <p:sp>
        <p:nvSpPr>
          <p:cNvPr id="6" name="5 Üstbilgi Yer Tutucusu"/>
          <p:cNvSpPr>
            <a:spLocks noGrp="1"/>
          </p:cNvSpPr>
          <p:nvPr>
            <p:ph type="hdr" sz="quarter" idx="12"/>
          </p:nvPr>
        </p:nvSpPr>
        <p:spPr/>
        <p:txBody>
          <a:bodyPr/>
          <a:lstStyle/>
          <a:p>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21227D7-274A-4413-B8B0-CB11C934A9CF}" type="slidenum">
              <a:rPr lang="tr-TR" smtClean="0"/>
              <a:pPr/>
              <a:t>28</a:t>
            </a:fld>
            <a:endParaRPr lang="tr-TR"/>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a:p>
        </p:txBody>
      </p:sp>
      <p:sp>
        <p:nvSpPr>
          <p:cNvPr id="6" name="5 Üstbilgi Yer Tutucusu"/>
          <p:cNvSpPr>
            <a:spLocks noGrp="1"/>
          </p:cNvSpPr>
          <p:nvPr>
            <p:ph type="hdr" sz="quarter" idx="12"/>
          </p:nvPr>
        </p:nvSpPr>
        <p:spPr/>
        <p:txBody>
          <a:bodyPr/>
          <a:lstStyle/>
          <a:p>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21227D7-274A-4413-B8B0-CB11C934A9CF}" type="slidenum">
              <a:rPr lang="tr-TR" smtClean="0"/>
              <a:pPr/>
              <a:t>29</a:t>
            </a:fld>
            <a:endParaRPr lang="tr-TR"/>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a:p>
        </p:txBody>
      </p:sp>
      <p:sp>
        <p:nvSpPr>
          <p:cNvPr id="6" name="5 Üstbilgi Yer Tutucusu"/>
          <p:cNvSpPr>
            <a:spLocks noGrp="1"/>
          </p:cNvSpPr>
          <p:nvPr>
            <p:ph type="hdr" sz="quarter" idx="12"/>
          </p:nvPr>
        </p:nvSpPr>
        <p:spPr/>
        <p:txBody>
          <a:bodyPr/>
          <a:lstStyle/>
          <a:p>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21227D7-274A-4413-B8B0-CB11C934A9CF}" type="slidenum">
              <a:rPr lang="tr-TR" smtClean="0"/>
              <a:pPr/>
              <a:t>30</a:t>
            </a:fld>
            <a:endParaRPr lang="tr-TR"/>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a:p>
        </p:txBody>
      </p:sp>
      <p:sp>
        <p:nvSpPr>
          <p:cNvPr id="6" name="5 Üstbilgi Yer Tutucusu"/>
          <p:cNvSpPr>
            <a:spLocks noGrp="1"/>
          </p:cNvSpPr>
          <p:nvPr>
            <p:ph type="hdr" sz="quarter" idx="12"/>
          </p:nvPr>
        </p:nvSpPr>
        <p:spPr/>
        <p:txBody>
          <a:bodyPr/>
          <a:lstStyle/>
          <a:p>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21227D7-274A-4413-B8B0-CB11C934A9CF}" type="slidenum">
              <a:rPr lang="tr-TR" smtClean="0"/>
              <a:pPr/>
              <a:t>4</a:t>
            </a:fld>
            <a:endParaRPr lang="tr-TR" dirty="0"/>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dirty="0"/>
          </a:p>
        </p:txBody>
      </p:sp>
      <p:sp>
        <p:nvSpPr>
          <p:cNvPr id="6" name="5 Üstbilgi Yer Tutucusu"/>
          <p:cNvSpPr>
            <a:spLocks noGrp="1"/>
          </p:cNvSpPr>
          <p:nvPr>
            <p:ph type="hdr" sz="quarter" idx="12"/>
          </p:nvPr>
        </p:nvSpPr>
        <p:spPr/>
        <p:txBody>
          <a:bodyPr/>
          <a:lstStyle/>
          <a:p>
            <a:endParaRPr lang="tr-T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21227D7-274A-4413-B8B0-CB11C934A9CF}" type="slidenum">
              <a:rPr lang="tr-TR" smtClean="0"/>
              <a:pPr/>
              <a:t>5</a:t>
            </a:fld>
            <a:endParaRPr lang="tr-TR" dirty="0"/>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dirty="0"/>
          </a:p>
        </p:txBody>
      </p:sp>
      <p:sp>
        <p:nvSpPr>
          <p:cNvPr id="6" name="5 Üstbilgi Yer Tutucusu"/>
          <p:cNvSpPr>
            <a:spLocks noGrp="1"/>
          </p:cNvSpPr>
          <p:nvPr>
            <p:ph type="hdr" sz="quarter" idx="12"/>
          </p:nvPr>
        </p:nvSpPr>
        <p:spPr/>
        <p:txBody>
          <a:bodyPr/>
          <a:lstStyle/>
          <a:p>
            <a:endParaRPr lang="tr-T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658" eaLnBrk="0" hangingPunct="0">
              <a:defRPr sz="1300">
                <a:solidFill>
                  <a:schemeClr val="tx1"/>
                </a:solidFill>
                <a:latin typeface="Arial" pitchFamily="34" charset="0"/>
                <a:cs typeface="Times New Roman" pitchFamily="18" charset="0"/>
              </a:defRPr>
            </a:lvl1pPr>
            <a:lvl2pPr marL="703276" indent="-270491" defTabSz="913658" eaLnBrk="0" hangingPunct="0">
              <a:defRPr sz="1300">
                <a:solidFill>
                  <a:schemeClr val="tx1"/>
                </a:solidFill>
                <a:latin typeface="Arial" pitchFamily="34" charset="0"/>
                <a:cs typeface="Times New Roman" pitchFamily="18" charset="0"/>
              </a:defRPr>
            </a:lvl2pPr>
            <a:lvl3pPr marL="1081964" indent="-216393" defTabSz="913658" eaLnBrk="0" hangingPunct="0">
              <a:defRPr sz="1300">
                <a:solidFill>
                  <a:schemeClr val="tx1"/>
                </a:solidFill>
                <a:latin typeface="Arial" pitchFamily="34" charset="0"/>
                <a:cs typeface="Times New Roman" pitchFamily="18" charset="0"/>
              </a:defRPr>
            </a:lvl3pPr>
            <a:lvl4pPr marL="1514749" indent="-216393" defTabSz="913658" eaLnBrk="0" hangingPunct="0">
              <a:defRPr sz="1300">
                <a:solidFill>
                  <a:schemeClr val="tx1"/>
                </a:solidFill>
                <a:latin typeface="Arial" pitchFamily="34" charset="0"/>
                <a:cs typeface="Times New Roman" pitchFamily="18" charset="0"/>
              </a:defRPr>
            </a:lvl4pPr>
            <a:lvl5pPr marL="1947535" indent="-216393" defTabSz="913658" eaLnBrk="0" hangingPunct="0">
              <a:defRPr sz="1300">
                <a:solidFill>
                  <a:schemeClr val="tx1"/>
                </a:solidFill>
                <a:latin typeface="Arial" pitchFamily="34" charset="0"/>
                <a:cs typeface="Times New Roman" pitchFamily="18" charset="0"/>
              </a:defRPr>
            </a:lvl5pPr>
            <a:lvl6pPr marL="2380320" indent="-216393" defTabSz="913658" eaLnBrk="0" fontAlgn="base" hangingPunct="0">
              <a:spcBef>
                <a:spcPct val="50000"/>
              </a:spcBef>
              <a:spcAft>
                <a:spcPct val="0"/>
              </a:spcAft>
              <a:buClr>
                <a:schemeClr val="tx1"/>
              </a:buClr>
              <a:buSzPct val="75000"/>
              <a:buFont typeface="Wingdings" pitchFamily="2" charset="2"/>
              <a:defRPr sz="1300">
                <a:solidFill>
                  <a:schemeClr val="tx1"/>
                </a:solidFill>
                <a:latin typeface="Arial" pitchFamily="34" charset="0"/>
                <a:cs typeface="Times New Roman" pitchFamily="18" charset="0"/>
              </a:defRPr>
            </a:lvl6pPr>
            <a:lvl7pPr marL="2813106" indent="-216393" defTabSz="913658" eaLnBrk="0" fontAlgn="base" hangingPunct="0">
              <a:spcBef>
                <a:spcPct val="50000"/>
              </a:spcBef>
              <a:spcAft>
                <a:spcPct val="0"/>
              </a:spcAft>
              <a:buClr>
                <a:schemeClr val="tx1"/>
              </a:buClr>
              <a:buSzPct val="75000"/>
              <a:buFont typeface="Wingdings" pitchFamily="2" charset="2"/>
              <a:defRPr sz="1300">
                <a:solidFill>
                  <a:schemeClr val="tx1"/>
                </a:solidFill>
                <a:latin typeface="Arial" pitchFamily="34" charset="0"/>
                <a:cs typeface="Times New Roman" pitchFamily="18" charset="0"/>
              </a:defRPr>
            </a:lvl7pPr>
            <a:lvl8pPr marL="3245891" indent="-216393" defTabSz="913658" eaLnBrk="0" fontAlgn="base" hangingPunct="0">
              <a:spcBef>
                <a:spcPct val="50000"/>
              </a:spcBef>
              <a:spcAft>
                <a:spcPct val="0"/>
              </a:spcAft>
              <a:buClr>
                <a:schemeClr val="tx1"/>
              </a:buClr>
              <a:buSzPct val="75000"/>
              <a:buFont typeface="Wingdings" pitchFamily="2" charset="2"/>
              <a:defRPr sz="1300">
                <a:solidFill>
                  <a:schemeClr val="tx1"/>
                </a:solidFill>
                <a:latin typeface="Arial" pitchFamily="34" charset="0"/>
                <a:cs typeface="Times New Roman" pitchFamily="18" charset="0"/>
              </a:defRPr>
            </a:lvl8pPr>
            <a:lvl9pPr marL="3678677" indent="-216393" defTabSz="913658" eaLnBrk="0" fontAlgn="base" hangingPunct="0">
              <a:spcBef>
                <a:spcPct val="50000"/>
              </a:spcBef>
              <a:spcAft>
                <a:spcPct val="0"/>
              </a:spcAft>
              <a:buClr>
                <a:schemeClr val="tx1"/>
              </a:buClr>
              <a:buSzPct val="75000"/>
              <a:buFont typeface="Wingdings" pitchFamily="2" charset="2"/>
              <a:defRPr sz="1300">
                <a:solidFill>
                  <a:schemeClr val="tx1"/>
                </a:solidFill>
                <a:latin typeface="Arial" pitchFamily="34" charset="0"/>
                <a:cs typeface="Times New Roman" pitchFamily="18" charset="0"/>
              </a:defRPr>
            </a:lvl9pPr>
          </a:lstStyle>
          <a:p>
            <a:pPr eaLnBrk="1" hangingPunct="1"/>
            <a:fld id="{F04DF9F2-560D-4925-A9F0-ACA9598B3EAE}" type="slidenum">
              <a:rPr lang="tr-TR" sz="1200">
                <a:latin typeface="Times New Roman" pitchFamily="18" charset="0"/>
              </a:rPr>
              <a:pPr eaLnBrk="1" hangingPunct="1"/>
              <a:t>6</a:t>
            </a:fld>
            <a:endParaRPr lang="tr-TR" sz="1200">
              <a:latin typeface="Times New Roman" pitchFamily="18" charset="0"/>
            </a:endParaRPr>
          </a:p>
        </p:txBody>
      </p:sp>
      <p:sp>
        <p:nvSpPr>
          <p:cNvPr id="4505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658" eaLnBrk="0" hangingPunct="0">
              <a:defRPr sz="1300">
                <a:solidFill>
                  <a:schemeClr val="tx1"/>
                </a:solidFill>
                <a:latin typeface="Arial" pitchFamily="34" charset="0"/>
                <a:cs typeface="Times New Roman" pitchFamily="18" charset="0"/>
              </a:defRPr>
            </a:lvl1pPr>
            <a:lvl2pPr marL="703276" indent="-270491" defTabSz="913658" eaLnBrk="0" hangingPunct="0">
              <a:defRPr sz="1300">
                <a:solidFill>
                  <a:schemeClr val="tx1"/>
                </a:solidFill>
                <a:latin typeface="Arial" pitchFamily="34" charset="0"/>
                <a:cs typeface="Times New Roman" pitchFamily="18" charset="0"/>
              </a:defRPr>
            </a:lvl2pPr>
            <a:lvl3pPr marL="1081964" indent="-216393" defTabSz="913658" eaLnBrk="0" hangingPunct="0">
              <a:defRPr sz="1300">
                <a:solidFill>
                  <a:schemeClr val="tx1"/>
                </a:solidFill>
                <a:latin typeface="Arial" pitchFamily="34" charset="0"/>
                <a:cs typeface="Times New Roman" pitchFamily="18" charset="0"/>
              </a:defRPr>
            </a:lvl3pPr>
            <a:lvl4pPr marL="1514749" indent="-216393" defTabSz="913658" eaLnBrk="0" hangingPunct="0">
              <a:defRPr sz="1300">
                <a:solidFill>
                  <a:schemeClr val="tx1"/>
                </a:solidFill>
                <a:latin typeface="Arial" pitchFamily="34" charset="0"/>
                <a:cs typeface="Times New Roman" pitchFamily="18" charset="0"/>
              </a:defRPr>
            </a:lvl4pPr>
            <a:lvl5pPr marL="1947535" indent="-216393" defTabSz="913658" eaLnBrk="0" hangingPunct="0">
              <a:defRPr sz="1300">
                <a:solidFill>
                  <a:schemeClr val="tx1"/>
                </a:solidFill>
                <a:latin typeface="Arial" pitchFamily="34" charset="0"/>
                <a:cs typeface="Times New Roman" pitchFamily="18" charset="0"/>
              </a:defRPr>
            </a:lvl5pPr>
            <a:lvl6pPr marL="2380320" indent="-216393" defTabSz="913658" eaLnBrk="0" fontAlgn="base" hangingPunct="0">
              <a:spcBef>
                <a:spcPct val="50000"/>
              </a:spcBef>
              <a:spcAft>
                <a:spcPct val="0"/>
              </a:spcAft>
              <a:buClr>
                <a:schemeClr val="tx1"/>
              </a:buClr>
              <a:buSzPct val="75000"/>
              <a:buFont typeface="Wingdings" pitchFamily="2" charset="2"/>
              <a:defRPr sz="1300">
                <a:solidFill>
                  <a:schemeClr val="tx1"/>
                </a:solidFill>
                <a:latin typeface="Arial" pitchFamily="34" charset="0"/>
                <a:cs typeface="Times New Roman" pitchFamily="18" charset="0"/>
              </a:defRPr>
            </a:lvl6pPr>
            <a:lvl7pPr marL="2813106" indent="-216393" defTabSz="913658" eaLnBrk="0" fontAlgn="base" hangingPunct="0">
              <a:spcBef>
                <a:spcPct val="50000"/>
              </a:spcBef>
              <a:spcAft>
                <a:spcPct val="0"/>
              </a:spcAft>
              <a:buClr>
                <a:schemeClr val="tx1"/>
              </a:buClr>
              <a:buSzPct val="75000"/>
              <a:buFont typeface="Wingdings" pitchFamily="2" charset="2"/>
              <a:defRPr sz="1300">
                <a:solidFill>
                  <a:schemeClr val="tx1"/>
                </a:solidFill>
                <a:latin typeface="Arial" pitchFamily="34" charset="0"/>
                <a:cs typeface="Times New Roman" pitchFamily="18" charset="0"/>
              </a:defRPr>
            </a:lvl7pPr>
            <a:lvl8pPr marL="3245891" indent="-216393" defTabSz="913658" eaLnBrk="0" fontAlgn="base" hangingPunct="0">
              <a:spcBef>
                <a:spcPct val="50000"/>
              </a:spcBef>
              <a:spcAft>
                <a:spcPct val="0"/>
              </a:spcAft>
              <a:buClr>
                <a:schemeClr val="tx1"/>
              </a:buClr>
              <a:buSzPct val="75000"/>
              <a:buFont typeface="Wingdings" pitchFamily="2" charset="2"/>
              <a:defRPr sz="1300">
                <a:solidFill>
                  <a:schemeClr val="tx1"/>
                </a:solidFill>
                <a:latin typeface="Arial" pitchFamily="34" charset="0"/>
                <a:cs typeface="Times New Roman" pitchFamily="18" charset="0"/>
              </a:defRPr>
            </a:lvl8pPr>
            <a:lvl9pPr marL="3678677" indent="-216393" defTabSz="913658" eaLnBrk="0" fontAlgn="base" hangingPunct="0">
              <a:spcBef>
                <a:spcPct val="50000"/>
              </a:spcBef>
              <a:spcAft>
                <a:spcPct val="0"/>
              </a:spcAft>
              <a:buClr>
                <a:schemeClr val="tx1"/>
              </a:buClr>
              <a:buSzPct val="75000"/>
              <a:buFont typeface="Wingdings" pitchFamily="2" charset="2"/>
              <a:defRPr sz="1300">
                <a:solidFill>
                  <a:schemeClr val="tx1"/>
                </a:solidFill>
                <a:latin typeface="Arial" pitchFamily="34" charset="0"/>
                <a:cs typeface="Times New Roman" pitchFamily="18" charset="0"/>
              </a:defRPr>
            </a:lvl9pPr>
          </a:lstStyle>
          <a:p>
            <a:pPr eaLnBrk="1" hangingPunct="1"/>
            <a:r>
              <a:rPr lang="tr-TR" sz="1200" smtClean="0">
                <a:latin typeface="Times New Roman" pitchFamily="18" charset="0"/>
              </a:rPr>
              <a:t>MMO Muayene Hizmetleri Bilgilendirme</a:t>
            </a:r>
            <a:endParaRPr lang="tr-TR" sz="1200">
              <a:latin typeface="Times New Roman" pitchFamily="18" charset="0"/>
            </a:endParaRPr>
          </a:p>
        </p:txBody>
      </p:sp>
      <p:sp>
        <p:nvSpPr>
          <p:cNvPr id="45060" name="Rectangle 7"/>
          <p:cNvSpPr txBox="1">
            <a:spLocks noGrp="1" noChangeArrowheads="1"/>
          </p:cNvSpPr>
          <p:nvPr/>
        </p:nvSpPr>
        <p:spPr bwMode="auto">
          <a:xfrm>
            <a:off x="3885200" y="8684699"/>
            <a:ext cx="2971219" cy="457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nchor="b"/>
          <a:lstStyle>
            <a:lvl1pPr defTabSz="965200" eaLnBrk="0" hangingPunct="0">
              <a:defRPr sz="1400">
                <a:solidFill>
                  <a:schemeClr val="tx1"/>
                </a:solidFill>
                <a:latin typeface="Arial" pitchFamily="34" charset="0"/>
                <a:cs typeface="Times New Roman" pitchFamily="18" charset="0"/>
              </a:defRPr>
            </a:lvl1pPr>
            <a:lvl2pPr marL="742950" indent="-285750" defTabSz="965200" eaLnBrk="0" hangingPunct="0">
              <a:defRPr sz="1400">
                <a:solidFill>
                  <a:schemeClr val="tx1"/>
                </a:solidFill>
                <a:latin typeface="Arial" pitchFamily="34" charset="0"/>
                <a:cs typeface="Times New Roman" pitchFamily="18" charset="0"/>
              </a:defRPr>
            </a:lvl2pPr>
            <a:lvl3pPr marL="1143000" indent="-228600" defTabSz="965200" eaLnBrk="0" hangingPunct="0">
              <a:defRPr sz="1400">
                <a:solidFill>
                  <a:schemeClr val="tx1"/>
                </a:solidFill>
                <a:latin typeface="Arial" pitchFamily="34" charset="0"/>
                <a:cs typeface="Times New Roman" pitchFamily="18" charset="0"/>
              </a:defRPr>
            </a:lvl3pPr>
            <a:lvl4pPr marL="1600200" indent="-228600" defTabSz="965200" eaLnBrk="0" hangingPunct="0">
              <a:defRPr sz="1400">
                <a:solidFill>
                  <a:schemeClr val="tx1"/>
                </a:solidFill>
                <a:latin typeface="Arial" pitchFamily="34" charset="0"/>
                <a:cs typeface="Times New Roman" pitchFamily="18" charset="0"/>
              </a:defRPr>
            </a:lvl4pPr>
            <a:lvl5pPr marL="2057400" indent="-228600" defTabSz="965200" eaLnBrk="0" hangingPunct="0">
              <a:defRPr sz="1400">
                <a:solidFill>
                  <a:schemeClr val="tx1"/>
                </a:solidFill>
                <a:latin typeface="Arial" pitchFamily="34" charset="0"/>
                <a:cs typeface="Times New Roman" pitchFamily="18" charset="0"/>
              </a:defRPr>
            </a:lvl5pPr>
            <a:lvl6pPr marL="2514600" indent="-228600" defTabSz="965200" eaLnBrk="0" fontAlgn="base" hangingPunct="0">
              <a:spcBef>
                <a:spcPct val="50000"/>
              </a:spcBef>
              <a:spcAft>
                <a:spcPct val="0"/>
              </a:spcAft>
              <a:buClr>
                <a:schemeClr val="tx1"/>
              </a:buClr>
              <a:buSzPct val="75000"/>
              <a:buFont typeface="Wingdings" pitchFamily="2" charset="2"/>
              <a:defRPr sz="1400">
                <a:solidFill>
                  <a:schemeClr val="tx1"/>
                </a:solidFill>
                <a:latin typeface="Arial" pitchFamily="34" charset="0"/>
                <a:cs typeface="Times New Roman" pitchFamily="18" charset="0"/>
              </a:defRPr>
            </a:lvl6pPr>
            <a:lvl7pPr marL="2971800" indent="-228600" defTabSz="965200" eaLnBrk="0" fontAlgn="base" hangingPunct="0">
              <a:spcBef>
                <a:spcPct val="50000"/>
              </a:spcBef>
              <a:spcAft>
                <a:spcPct val="0"/>
              </a:spcAft>
              <a:buClr>
                <a:schemeClr val="tx1"/>
              </a:buClr>
              <a:buSzPct val="75000"/>
              <a:buFont typeface="Wingdings" pitchFamily="2" charset="2"/>
              <a:defRPr sz="1400">
                <a:solidFill>
                  <a:schemeClr val="tx1"/>
                </a:solidFill>
                <a:latin typeface="Arial" pitchFamily="34" charset="0"/>
                <a:cs typeface="Times New Roman" pitchFamily="18" charset="0"/>
              </a:defRPr>
            </a:lvl7pPr>
            <a:lvl8pPr marL="3429000" indent="-228600" defTabSz="965200" eaLnBrk="0" fontAlgn="base" hangingPunct="0">
              <a:spcBef>
                <a:spcPct val="50000"/>
              </a:spcBef>
              <a:spcAft>
                <a:spcPct val="0"/>
              </a:spcAft>
              <a:buClr>
                <a:schemeClr val="tx1"/>
              </a:buClr>
              <a:buSzPct val="75000"/>
              <a:buFont typeface="Wingdings" pitchFamily="2" charset="2"/>
              <a:defRPr sz="1400">
                <a:solidFill>
                  <a:schemeClr val="tx1"/>
                </a:solidFill>
                <a:latin typeface="Arial" pitchFamily="34" charset="0"/>
                <a:cs typeface="Times New Roman" pitchFamily="18" charset="0"/>
              </a:defRPr>
            </a:lvl8pPr>
            <a:lvl9pPr marL="3886200" indent="-228600" defTabSz="965200" eaLnBrk="0" fontAlgn="base" hangingPunct="0">
              <a:spcBef>
                <a:spcPct val="50000"/>
              </a:spcBef>
              <a:spcAft>
                <a:spcPct val="0"/>
              </a:spcAft>
              <a:buClr>
                <a:schemeClr val="tx1"/>
              </a:buClr>
              <a:buSzPct val="75000"/>
              <a:buFont typeface="Wingdings" pitchFamily="2" charset="2"/>
              <a:defRPr sz="1400">
                <a:solidFill>
                  <a:schemeClr val="tx1"/>
                </a:solidFill>
                <a:latin typeface="Arial" pitchFamily="34" charset="0"/>
                <a:cs typeface="Times New Roman" pitchFamily="18" charset="0"/>
              </a:defRPr>
            </a:lvl9pPr>
          </a:lstStyle>
          <a:p>
            <a:pPr algn="r" eaLnBrk="1" hangingPunct="1">
              <a:spcBef>
                <a:spcPct val="0"/>
              </a:spcBef>
              <a:buClrTx/>
              <a:buSzTx/>
              <a:buFontTx/>
              <a:buNone/>
            </a:pPr>
            <a:fld id="{F5F34590-A0A8-4C75-AA4E-C060A387BBCE}" type="slidenum">
              <a:rPr lang="tr-TR" sz="1200">
                <a:latin typeface="Times New Roman" pitchFamily="18" charset="0"/>
              </a:rPr>
              <a:pPr algn="r" eaLnBrk="1" hangingPunct="1">
                <a:spcBef>
                  <a:spcPct val="0"/>
                </a:spcBef>
                <a:buClrTx/>
                <a:buSzTx/>
                <a:buFontTx/>
                <a:buNone/>
              </a:pPr>
              <a:t>6</a:t>
            </a:fld>
            <a:endParaRPr lang="tr-TR" sz="1200">
              <a:latin typeface="Times New Roman" pitchFamily="18" charset="0"/>
            </a:endParaRPr>
          </a:p>
        </p:txBody>
      </p:sp>
      <p:sp>
        <p:nvSpPr>
          <p:cNvPr id="45061" name="Rectangle 2"/>
          <p:cNvSpPr>
            <a:spLocks noGrp="1" noRot="1" noChangeAspect="1" noChangeArrowheads="1" noTextEdit="1"/>
          </p:cNvSpPr>
          <p:nvPr>
            <p:ph type="sldImg"/>
          </p:nvPr>
        </p:nvSpPr>
        <p:spPr>
          <a:xfrm>
            <a:off x="1144588" y="687388"/>
            <a:ext cx="4568825" cy="3425825"/>
          </a:xfrm>
          <a:ln w="12700" cap="flat"/>
        </p:spPr>
      </p:sp>
      <p:sp>
        <p:nvSpPr>
          <p:cNvPr id="450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65" tIns="46033" rIns="92065" bIns="46033"/>
          <a:lstStyle/>
          <a:p>
            <a:pPr eaLnBrk="1" hangingPunct="1"/>
            <a:endParaRPr lang="tr-TR" smtClean="0"/>
          </a:p>
        </p:txBody>
      </p:sp>
      <p:sp>
        <p:nvSpPr>
          <p:cNvPr id="2" name="Veri Yer Tutucusu 1"/>
          <p:cNvSpPr>
            <a:spLocks noGrp="1"/>
          </p:cNvSpPr>
          <p:nvPr>
            <p:ph type="dt" idx="10"/>
          </p:nvPr>
        </p:nvSpPr>
        <p:spPr/>
        <p:txBody>
          <a:bodyPr/>
          <a:lstStyle/>
          <a:p>
            <a:r>
              <a:rPr lang="tr-TR" smtClean="0"/>
              <a:t>07.11.2014</a:t>
            </a:r>
            <a:endParaRPr lang="tr-TR"/>
          </a:p>
        </p:txBody>
      </p:sp>
      <p:sp>
        <p:nvSpPr>
          <p:cNvPr id="3" name="Altbilgi Yer Tutucusu 2"/>
          <p:cNvSpPr>
            <a:spLocks noGrp="1"/>
          </p:cNvSpPr>
          <p:nvPr>
            <p:ph type="ftr" sz="quarter" idx="11"/>
          </p:nvPr>
        </p:nvSpPr>
        <p:spPr/>
        <p:txBody>
          <a:bodyPr/>
          <a:lstStyle/>
          <a:p>
            <a:r>
              <a:rPr lang="tr-TR" smtClean="0"/>
              <a:t>Makina Mühendisleri Odası</a:t>
            </a:r>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21227D7-274A-4413-B8B0-CB11C934A9CF}" type="slidenum">
              <a:rPr lang="tr-TR" smtClean="0"/>
              <a:pPr/>
              <a:t>7</a:t>
            </a:fld>
            <a:endParaRPr lang="tr-TR" dirty="0"/>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dirty="0"/>
          </a:p>
        </p:txBody>
      </p:sp>
      <p:sp>
        <p:nvSpPr>
          <p:cNvPr id="6" name="5 Üstbilgi Yer Tutucusu"/>
          <p:cNvSpPr>
            <a:spLocks noGrp="1"/>
          </p:cNvSpPr>
          <p:nvPr>
            <p:ph type="hdr" sz="quarter" idx="12"/>
          </p:nvPr>
        </p:nvSpPr>
        <p:spPr/>
        <p:txBody>
          <a:bodyPr/>
          <a:lstStyle/>
          <a:p>
            <a:endParaRPr lang="tr-T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21227D7-274A-4413-B8B0-CB11C934A9CF}" type="slidenum">
              <a:rPr lang="tr-TR" smtClean="0"/>
              <a:pPr/>
              <a:t>8</a:t>
            </a:fld>
            <a:endParaRPr lang="tr-TR" dirty="0"/>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dirty="0"/>
          </a:p>
        </p:txBody>
      </p:sp>
      <p:sp>
        <p:nvSpPr>
          <p:cNvPr id="6" name="5 Üstbilgi Yer Tutucusu"/>
          <p:cNvSpPr>
            <a:spLocks noGrp="1"/>
          </p:cNvSpPr>
          <p:nvPr>
            <p:ph type="hdr" sz="quarter" idx="12"/>
          </p:nvPr>
        </p:nvSpPr>
        <p:spPr/>
        <p:txBody>
          <a:bodyPr/>
          <a:lstStyle/>
          <a:p>
            <a:endParaRPr lang="tr-T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21227D7-274A-4413-B8B0-CB11C934A9CF}" type="slidenum">
              <a:rPr lang="tr-TR" smtClean="0"/>
              <a:pPr/>
              <a:t>9</a:t>
            </a:fld>
            <a:endParaRPr lang="tr-TR" dirty="0"/>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dirty="0"/>
          </a:p>
        </p:txBody>
      </p:sp>
      <p:sp>
        <p:nvSpPr>
          <p:cNvPr id="6" name="5 Üstbilgi Yer Tutucusu"/>
          <p:cNvSpPr>
            <a:spLocks noGrp="1"/>
          </p:cNvSpPr>
          <p:nvPr>
            <p:ph type="hdr" sz="quarter" idx="12"/>
          </p:nvPr>
        </p:nvSpPr>
        <p:spPr/>
        <p:txBody>
          <a:bodyPr/>
          <a:lstStyle/>
          <a:p>
            <a:endParaRPr lang="tr-T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21227D7-274A-4413-B8B0-CB11C934A9CF}" type="slidenum">
              <a:rPr lang="tr-TR" smtClean="0"/>
              <a:pPr/>
              <a:t>10</a:t>
            </a:fld>
            <a:endParaRPr lang="tr-TR" dirty="0"/>
          </a:p>
        </p:txBody>
      </p:sp>
      <p:sp>
        <p:nvSpPr>
          <p:cNvPr id="5" name="4 Veri Yer Tutucusu"/>
          <p:cNvSpPr>
            <a:spLocks noGrp="1"/>
          </p:cNvSpPr>
          <p:nvPr>
            <p:ph type="dt" idx="11"/>
          </p:nvPr>
        </p:nvSpPr>
        <p:spPr/>
        <p:txBody>
          <a:bodyPr/>
          <a:lstStyle/>
          <a:p>
            <a:fld id="{A2289E99-709F-4D52-BB1F-5455383C239E}" type="datetime1">
              <a:rPr lang="tr-TR" smtClean="0"/>
              <a:pPr/>
              <a:t>12.10.2016</a:t>
            </a:fld>
            <a:endParaRPr lang="tr-TR" dirty="0"/>
          </a:p>
        </p:txBody>
      </p:sp>
      <p:sp>
        <p:nvSpPr>
          <p:cNvPr id="6" name="5 Üstbilgi Yer Tutucusu"/>
          <p:cNvSpPr>
            <a:spLocks noGrp="1"/>
          </p:cNvSpPr>
          <p:nvPr>
            <p:ph type="hdr" sz="quarter" idx="12"/>
          </p:nvPr>
        </p:nvSpPr>
        <p:spPr/>
        <p:txBody>
          <a:bodyPr/>
          <a:lstStyle/>
          <a:p>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r>
              <a:rPr lang="tr-TR" smtClean="0"/>
              <a:t>30.09.2111016</a:t>
            </a:r>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r>
              <a:rPr lang="tr-TR" smtClean="0"/>
              <a:t>30.09.2111016</a:t>
            </a:r>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r>
              <a:rPr lang="tr-TR" smtClean="0"/>
              <a:t>30.09.2111016</a:t>
            </a:r>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r>
              <a:rPr lang="tr-TR" smtClean="0"/>
              <a:t>30.09.2111016</a:t>
            </a:r>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r>
              <a:rPr lang="tr-TR" smtClean="0"/>
              <a:t>30.09.2111016</a:t>
            </a:r>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r>
              <a:rPr lang="tr-TR" smtClean="0"/>
              <a:t>30.09.2111016</a:t>
            </a:r>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r>
              <a:rPr lang="tr-TR" smtClean="0"/>
              <a:t>30.09.2111016</a:t>
            </a:r>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r>
              <a:rPr lang="tr-TR" smtClean="0"/>
              <a:t>30.09.2111016</a:t>
            </a:r>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r>
              <a:rPr lang="tr-TR" smtClean="0"/>
              <a:t>30.09.2111016</a:t>
            </a:r>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r>
              <a:rPr lang="tr-TR" smtClean="0"/>
              <a:t>30.09.2111016</a:t>
            </a:r>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r>
              <a:rPr lang="tr-TR" smtClean="0"/>
              <a:t>30.09.2111016</a:t>
            </a:r>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smtClean="0"/>
              <a:t>30.09.2111016</a:t>
            </a:r>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jpe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3.jpe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jpeg"/><Relationship Id="rId7"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jpeg"/><Relationship Id="rId9"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2.jpeg"/><Relationship Id="rId7"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jpeg"/><Relationship Id="rId9" Type="http://schemas.openxmlformats.org/officeDocument/2006/relationships/image" Target="../media/image43.jpeg"/></Relationships>
</file>

<file path=ppt/slides/_rels/slide2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2.jpeg"/><Relationship Id="rId7"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3.jpeg"/><Relationship Id="rId9"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2.jpeg"/><Relationship Id="rId7"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3.jpeg"/><Relationship Id="rId9"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2.jpeg"/><Relationship Id="rId7" Type="http://schemas.openxmlformats.org/officeDocument/2006/relationships/image" Target="../media/image63.jpeg"/><Relationship Id="rId12" Type="http://schemas.openxmlformats.org/officeDocument/2006/relationships/image" Target="../media/image68.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3.jpeg"/><Relationship Id="rId9" Type="http://schemas.openxmlformats.org/officeDocument/2006/relationships/image" Target="../media/image65.jpeg"/></Relationships>
</file>

<file path=ppt/slides/_rels/slide27.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image" Target="../media/image77.jpeg"/><Relationship Id="rId3" Type="http://schemas.openxmlformats.org/officeDocument/2006/relationships/image" Target="../media/image2.jpeg"/><Relationship Id="rId7" Type="http://schemas.openxmlformats.org/officeDocument/2006/relationships/image" Target="../media/image71.jpeg"/><Relationship Id="rId12" Type="http://schemas.openxmlformats.org/officeDocument/2006/relationships/image" Target="../media/image76.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3.jpeg"/><Relationship Id="rId9" Type="http://schemas.openxmlformats.org/officeDocument/2006/relationships/image" Target="../media/image73.jpeg"/></Relationships>
</file>

<file path=ppt/slides/_rels/slide28.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2.jpeg"/><Relationship Id="rId7" Type="http://schemas.openxmlformats.org/officeDocument/2006/relationships/image" Target="../media/image80.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hyperlink" Target="http://www.diyarbakir.mmo.org.tr/"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wmf"/><Relationship Id="rId18" Type="http://schemas.openxmlformats.org/officeDocument/2006/relationships/image" Target="../media/image19.wmf"/><Relationship Id="rId3" Type="http://schemas.openxmlformats.org/officeDocument/2006/relationships/image" Target="../media/image4.wmf"/><Relationship Id="rId21" Type="http://schemas.openxmlformats.org/officeDocument/2006/relationships/image" Target="../media/image22.wmf"/><Relationship Id="rId7" Type="http://schemas.openxmlformats.org/officeDocument/2006/relationships/image" Target="../media/image8.wmf"/><Relationship Id="rId12" Type="http://schemas.openxmlformats.org/officeDocument/2006/relationships/image" Target="../media/image13.wmf"/><Relationship Id="rId17" Type="http://schemas.openxmlformats.org/officeDocument/2006/relationships/image" Target="../media/image18.wmf"/><Relationship Id="rId2" Type="http://schemas.openxmlformats.org/officeDocument/2006/relationships/notesSlide" Target="../notesSlides/notesSlide5.xml"/><Relationship Id="rId16" Type="http://schemas.openxmlformats.org/officeDocument/2006/relationships/image" Target="../media/image17.wmf"/><Relationship Id="rId20" Type="http://schemas.openxmlformats.org/officeDocument/2006/relationships/image" Target="../media/image21.wmf"/><Relationship Id="rId1" Type="http://schemas.openxmlformats.org/officeDocument/2006/relationships/slideLayout" Target="../slideLayouts/slideLayout7.xml"/><Relationship Id="rId6" Type="http://schemas.openxmlformats.org/officeDocument/2006/relationships/image" Target="../media/image7.wmf"/><Relationship Id="rId11" Type="http://schemas.openxmlformats.org/officeDocument/2006/relationships/image" Target="../media/image12.wmf"/><Relationship Id="rId5" Type="http://schemas.openxmlformats.org/officeDocument/2006/relationships/image" Target="../media/image6.wmf"/><Relationship Id="rId15" Type="http://schemas.openxmlformats.org/officeDocument/2006/relationships/image" Target="../media/image16.wmf"/><Relationship Id="rId10" Type="http://schemas.openxmlformats.org/officeDocument/2006/relationships/image" Target="../media/image11.wmf"/><Relationship Id="rId19" Type="http://schemas.openxmlformats.org/officeDocument/2006/relationships/image" Target="../media/image20.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6" name="5 İçerik Yer Tutucusu" descr="first.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0"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1484784"/>
            <a:ext cx="9144000" cy="3139321"/>
          </a:xfrm>
          <a:prstGeom prst="rect">
            <a:avLst/>
          </a:prstGeom>
          <a:noFill/>
        </p:spPr>
        <p:txBody>
          <a:bodyPr wrap="square" rtlCol="0">
            <a:spAutoFit/>
          </a:bodyPr>
          <a:lstStyle/>
          <a:p>
            <a:pPr algn="ctr"/>
            <a:r>
              <a:rPr lang="tr-TR" sz="3600" dirty="0" smtClean="0">
                <a:latin typeface="Comic Sans MS" pitchFamily="66" charset="0"/>
              </a:rPr>
              <a:t>KİTAPLAR</a:t>
            </a:r>
            <a:r>
              <a:rPr lang="tr-TR" dirty="0" smtClean="0"/>
              <a:t>  </a:t>
            </a:r>
          </a:p>
          <a:p>
            <a:endParaRPr lang="tr-TR" dirty="0" smtClean="0">
              <a:latin typeface="Comic Sans MS" pitchFamily="66" charset="0"/>
            </a:endParaRPr>
          </a:p>
          <a:p>
            <a:r>
              <a:rPr lang="tr-TR" dirty="0" smtClean="0">
                <a:latin typeface="Comic Sans MS" pitchFamily="66" charset="0"/>
              </a:rPr>
              <a:t>Odamız  yayın  çalışmalarına   büyük  önem vermekte     ve   uzmanlık    alanlarına   giren konularda     üyelerinin     ve   ilgili  teknik personelin  gelişen teknolojiden yararlanması ve  bilgi  birikiminin artırılması  için  kitaplar  çıkarmaktadır.  Konusunda  ilk  veya tek olan kitaplarımız hem üniversitelerde  okuyan  hem  de  sanayide çalışan   mühendisler  ve  teknik  elemanlar tarafından      başvuru      kaynağı olarak kullanılmaktadır. Odamız    tarafından   meslek    alanımıza   giren</a:t>
            </a:r>
          </a:p>
          <a:p>
            <a:r>
              <a:rPr lang="tr-TR" dirty="0" smtClean="0">
                <a:latin typeface="Comic Sans MS" pitchFamily="66" charset="0"/>
              </a:rPr>
              <a:t>birçok  konuda  hem  durum  analizi  yapan  hem de  geleceğe  dair  planlama noktasında  bilim  ve  tekniği     kullanarak   yol  gösteren  raporlar yayınlanmaktadır. </a:t>
            </a:r>
            <a:endParaRPr lang="tr-TR" dirty="0">
              <a:latin typeface="Comic Sans MS" pitchFamily="66" charset="0"/>
            </a:endParaRPr>
          </a:p>
        </p:txBody>
      </p:sp>
      <p:pic>
        <p:nvPicPr>
          <p:cNvPr id="7" name="6 Resim" descr="KİTAP 1.JPG"/>
          <p:cNvPicPr>
            <a:picLocks noChangeAspect="1"/>
          </p:cNvPicPr>
          <p:nvPr/>
        </p:nvPicPr>
        <p:blipFill>
          <a:blip r:embed="rId5" cstate="print"/>
          <a:stretch>
            <a:fillRect/>
          </a:stretch>
        </p:blipFill>
        <p:spPr>
          <a:xfrm>
            <a:off x="2843808" y="4869160"/>
            <a:ext cx="1368152" cy="1561356"/>
          </a:xfrm>
          <a:prstGeom prst="rect">
            <a:avLst/>
          </a:prstGeom>
        </p:spPr>
      </p:pic>
      <p:pic>
        <p:nvPicPr>
          <p:cNvPr id="9" name="8 Resim" descr="KİTAP 2.JPG"/>
          <p:cNvPicPr>
            <a:picLocks noChangeAspect="1"/>
          </p:cNvPicPr>
          <p:nvPr/>
        </p:nvPicPr>
        <p:blipFill>
          <a:blip r:embed="rId6" cstate="print"/>
          <a:stretch>
            <a:fillRect/>
          </a:stretch>
        </p:blipFill>
        <p:spPr>
          <a:xfrm>
            <a:off x="7308304" y="0"/>
            <a:ext cx="1835696" cy="2132856"/>
          </a:xfrm>
          <a:prstGeom prst="rect">
            <a:avLst/>
          </a:prstGeom>
        </p:spPr>
      </p:pic>
      <p:pic>
        <p:nvPicPr>
          <p:cNvPr id="10" name="9 Resim" descr="KİTAP 3.JPG"/>
          <p:cNvPicPr>
            <a:picLocks noChangeAspect="1"/>
          </p:cNvPicPr>
          <p:nvPr/>
        </p:nvPicPr>
        <p:blipFill>
          <a:blip r:embed="rId7" cstate="print"/>
          <a:stretch>
            <a:fillRect/>
          </a:stretch>
        </p:blipFill>
        <p:spPr>
          <a:xfrm>
            <a:off x="4355976" y="4869160"/>
            <a:ext cx="1440160" cy="1552972"/>
          </a:xfrm>
          <a:prstGeom prst="rect">
            <a:avLst/>
          </a:prstGeom>
        </p:spPr>
      </p:pic>
      <p:pic>
        <p:nvPicPr>
          <p:cNvPr id="11" name="10 Resim" descr="KİTAP 5.JPG"/>
          <p:cNvPicPr>
            <a:picLocks noChangeAspect="1"/>
          </p:cNvPicPr>
          <p:nvPr/>
        </p:nvPicPr>
        <p:blipFill>
          <a:blip r:embed="rId8" cstate="print"/>
          <a:stretch>
            <a:fillRect/>
          </a:stretch>
        </p:blipFill>
        <p:spPr>
          <a:xfrm>
            <a:off x="6012160" y="4869160"/>
            <a:ext cx="1440160" cy="1562497"/>
          </a:xfrm>
          <a:prstGeom prst="rect">
            <a:avLst/>
          </a:prstGeom>
        </p:spPr>
      </p:pic>
      <p:pic>
        <p:nvPicPr>
          <p:cNvPr id="12" name="11 Resim" descr="KİTAP 6.JPG"/>
          <p:cNvPicPr>
            <a:picLocks noChangeAspect="1"/>
          </p:cNvPicPr>
          <p:nvPr/>
        </p:nvPicPr>
        <p:blipFill>
          <a:blip r:embed="rId9" cstate="print"/>
          <a:stretch>
            <a:fillRect/>
          </a:stretch>
        </p:blipFill>
        <p:spPr>
          <a:xfrm>
            <a:off x="7596336" y="4869160"/>
            <a:ext cx="1368151" cy="156249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179512"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1484784"/>
            <a:ext cx="9324528" cy="5355312"/>
          </a:xfrm>
          <a:prstGeom prst="rect">
            <a:avLst/>
          </a:prstGeom>
          <a:noFill/>
        </p:spPr>
        <p:txBody>
          <a:bodyPr wrap="square" rtlCol="0">
            <a:spAutoFit/>
          </a:bodyPr>
          <a:lstStyle/>
          <a:p>
            <a:pPr algn="ctr"/>
            <a:r>
              <a:rPr lang="tr-TR" sz="3600" dirty="0" smtClean="0">
                <a:latin typeface="Comic Sans MS" pitchFamily="66" charset="0"/>
              </a:rPr>
              <a:t>Öğrenci Üyelik </a:t>
            </a:r>
          </a:p>
          <a:p>
            <a:r>
              <a:rPr lang="tr-TR" dirty="0" smtClean="0">
                <a:latin typeface="Comic Sans MS" pitchFamily="66" charset="0"/>
              </a:rPr>
              <a:t>Amacımız Öğrencilerin, </a:t>
            </a:r>
          </a:p>
          <a:p>
            <a:endParaRPr lang="tr-TR" dirty="0" smtClean="0">
              <a:latin typeface="Comic Sans MS" pitchFamily="66" charset="0"/>
            </a:endParaRPr>
          </a:p>
          <a:p>
            <a:pPr>
              <a:buFont typeface="Arial" pitchFamily="34" charset="0"/>
              <a:buChar char="•"/>
            </a:pPr>
            <a:r>
              <a:rPr lang="tr-TR" dirty="0" smtClean="0">
                <a:latin typeface="Comic Sans MS" pitchFamily="66" charset="0"/>
              </a:rPr>
              <a:t> Oda ile ilişkilerini öğrencilikleri sırasında oluşturmak,  </a:t>
            </a:r>
          </a:p>
          <a:p>
            <a:pPr>
              <a:buFont typeface="Arial" pitchFamily="34" charset="0"/>
              <a:buChar char="•"/>
            </a:pPr>
            <a:r>
              <a:rPr lang="tr-TR" dirty="0" smtClean="0">
                <a:latin typeface="Comic Sans MS" pitchFamily="66" charset="0"/>
              </a:rPr>
              <a:t> Oda‘</a:t>
            </a:r>
            <a:r>
              <a:rPr lang="tr-TR" dirty="0" err="1" smtClean="0">
                <a:latin typeface="Comic Sans MS" pitchFamily="66" charset="0"/>
              </a:rPr>
              <a:t>yı</a:t>
            </a:r>
            <a:r>
              <a:rPr lang="tr-TR" dirty="0" smtClean="0">
                <a:latin typeface="Comic Sans MS" pitchFamily="66" charset="0"/>
              </a:rPr>
              <a:t> tanımalarını sağlamak,  </a:t>
            </a:r>
          </a:p>
          <a:p>
            <a:pPr>
              <a:buFont typeface="Arial" pitchFamily="34" charset="0"/>
              <a:buChar char="•"/>
            </a:pPr>
            <a:r>
              <a:rPr lang="tr-TR" dirty="0" smtClean="0">
                <a:latin typeface="Comic Sans MS" pitchFamily="66" charset="0"/>
              </a:rPr>
              <a:t> Mesleki  gelişmelerine ve öğrenci sorunlarının çözümüne olabildiğince yardımcı olmak,  </a:t>
            </a:r>
          </a:p>
          <a:p>
            <a:pPr>
              <a:buFont typeface="Arial" pitchFamily="34" charset="0"/>
              <a:buChar char="•"/>
            </a:pPr>
            <a:r>
              <a:rPr lang="tr-TR" dirty="0" smtClean="0">
                <a:latin typeface="Comic Sans MS" pitchFamily="66" charset="0"/>
              </a:rPr>
              <a:t> Oda‘nın  çeşitli  teknik  ve  sosyal  amaçlı  çalışmalarına  </a:t>
            </a:r>
          </a:p>
          <a:p>
            <a:r>
              <a:rPr lang="tr-TR" dirty="0" smtClean="0">
                <a:latin typeface="Comic Sans MS" pitchFamily="66" charset="0"/>
              </a:rPr>
              <a:t>katılımlarını sağlamak,  </a:t>
            </a:r>
          </a:p>
          <a:p>
            <a:pPr>
              <a:buFont typeface="Arial" pitchFamily="34" charset="0"/>
              <a:buChar char="•"/>
            </a:pPr>
            <a:r>
              <a:rPr lang="tr-TR" dirty="0" smtClean="0">
                <a:latin typeface="Comic Sans MS" pitchFamily="66" charset="0"/>
              </a:rPr>
              <a:t> Ayrıca Oda‘nın üniversiteler ile olması gereken işbirliğinin gelişmesine  katkıda  bulunmaktır.  </a:t>
            </a:r>
          </a:p>
          <a:p>
            <a:endParaRPr lang="tr-TR" dirty="0" smtClean="0"/>
          </a:p>
          <a:p>
            <a:r>
              <a:rPr lang="tr-TR" dirty="0" smtClean="0"/>
              <a:t>  </a:t>
            </a:r>
          </a:p>
          <a:p>
            <a:endParaRPr lang="tr-TR" dirty="0" smtClean="0"/>
          </a:p>
          <a:p>
            <a:r>
              <a:rPr lang="tr-TR" dirty="0" smtClean="0"/>
              <a:t>  </a:t>
            </a:r>
          </a:p>
          <a:p>
            <a:endParaRPr lang="tr-TR" dirty="0" smtClean="0"/>
          </a:p>
          <a:p>
            <a:endParaRPr lang="tr-TR" dirty="0" smtClean="0"/>
          </a:p>
          <a:p>
            <a:endParaRPr lang="tr-TR" dirty="0" smtClean="0"/>
          </a:p>
          <a:p>
            <a:r>
              <a:rPr lang="tr-TR" dirty="0" smtClean="0"/>
              <a:t>       </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179512"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1484784"/>
            <a:ext cx="9324528" cy="7294305"/>
          </a:xfrm>
          <a:prstGeom prst="rect">
            <a:avLst/>
          </a:prstGeom>
          <a:noFill/>
        </p:spPr>
        <p:txBody>
          <a:bodyPr wrap="square" rtlCol="0">
            <a:spAutoFit/>
          </a:bodyPr>
          <a:lstStyle/>
          <a:p>
            <a:pPr algn="ctr"/>
            <a:r>
              <a:rPr lang="tr-TR" sz="3600" dirty="0" smtClean="0">
                <a:latin typeface="Comic Sans MS" pitchFamily="66" charset="0"/>
              </a:rPr>
              <a:t>Öğrenci Üyelik Şartları </a:t>
            </a:r>
          </a:p>
          <a:p>
            <a:pPr algn="ctr"/>
            <a:endParaRPr lang="tr-TR" sz="3600" dirty="0" smtClean="0">
              <a:latin typeface="Comic Sans MS" pitchFamily="66" charset="0"/>
            </a:endParaRPr>
          </a:p>
          <a:p>
            <a:r>
              <a:rPr lang="tr-TR" b="1" dirty="0" smtClean="0">
                <a:latin typeface="Comic Sans MS" pitchFamily="66" charset="0"/>
              </a:rPr>
              <a:t>Şartlar:  </a:t>
            </a:r>
          </a:p>
          <a:p>
            <a:pPr>
              <a:buFont typeface="Arial" pitchFamily="34" charset="0"/>
              <a:buChar char="•"/>
            </a:pPr>
            <a:r>
              <a:rPr lang="tr-TR" dirty="0" smtClean="0">
                <a:latin typeface="Comic Sans MS" pitchFamily="66" charset="0"/>
              </a:rPr>
              <a:t>Yurdumuzda mevcut üniversitelerin TMMOB tarafından  </a:t>
            </a:r>
          </a:p>
          <a:p>
            <a:r>
              <a:rPr lang="tr-TR" dirty="0" smtClean="0">
                <a:latin typeface="Comic Sans MS" pitchFamily="66" charset="0"/>
              </a:rPr>
              <a:t>Makina Mühendisleri Odası‘</a:t>
            </a:r>
            <a:r>
              <a:rPr lang="tr-TR" dirty="0" err="1" smtClean="0">
                <a:latin typeface="Comic Sans MS" pitchFamily="66" charset="0"/>
              </a:rPr>
              <a:t>na</a:t>
            </a:r>
            <a:r>
              <a:rPr lang="tr-TR" dirty="0" smtClean="0">
                <a:latin typeface="Comic Sans MS" pitchFamily="66" charset="0"/>
              </a:rPr>
              <a:t> üye olması karar altına alınan  </a:t>
            </a:r>
          </a:p>
          <a:p>
            <a:r>
              <a:rPr lang="tr-TR" dirty="0" smtClean="0">
                <a:latin typeface="Comic Sans MS" pitchFamily="66" charset="0"/>
              </a:rPr>
              <a:t>mühendislik bölümlerinde öğrenci olmak*  </a:t>
            </a:r>
          </a:p>
          <a:p>
            <a:pPr>
              <a:buFont typeface="Arial" pitchFamily="34" charset="0"/>
              <a:buChar char="•"/>
            </a:pPr>
            <a:r>
              <a:rPr lang="tr-TR" dirty="0" smtClean="0">
                <a:latin typeface="Comic Sans MS" pitchFamily="66" charset="0"/>
              </a:rPr>
              <a:t>T.C. vatandaşı olmak.  </a:t>
            </a:r>
          </a:p>
          <a:p>
            <a:r>
              <a:rPr lang="tr-TR" dirty="0" smtClean="0">
                <a:latin typeface="Comic Sans MS" pitchFamily="66" charset="0"/>
              </a:rPr>
              <a:t>                          </a:t>
            </a:r>
            <a:r>
              <a:rPr lang="tr-TR" b="1" dirty="0" smtClean="0">
                <a:latin typeface="Comic Sans MS" pitchFamily="66" charset="0"/>
              </a:rPr>
              <a:t>Gerekli Belgeler:  </a:t>
            </a:r>
          </a:p>
          <a:p>
            <a:r>
              <a:rPr lang="tr-TR" dirty="0" smtClean="0">
                <a:latin typeface="Comic Sans MS" pitchFamily="66" charset="0"/>
              </a:rPr>
              <a:t>                             Öğrenci tarafından imzalanmış Öğrenci Üye Başvuru Formu  </a:t>
            </a:r>
          </a:p>
          <a:p>
            <a:r>
              <a:rPr lang="tr-TR" dirty="0" smtClean="0">
                <a:latin typeface="Comic Sans MS" pitchFamily="66" charset="0"/>
              </a:rPr>
              <a:t>                                     Nüfus Hüviyet Cüzdanı sureti  </a:t>
            </a:r>
          </a:p>
          <a:p>
            <a:r>
              <a:rPr lang="tr-TR" dirty="0" smtClean="0">
                <a:latin typeface="Comic Sans MS" pitchFamily="66" charset="0"/>
              </a:rPr>
              <a:t>                                     Öğrenci Belgesi / Öğrenci Kimlik Kartının ibrazı ile Fotokopisi  </a:t>
            </a:r>
          </a:p>
          <a:p>
            <a:r>
              <a:rPr lang="tr-TR" dirty="0" smtClean="0">
                <a:latin typeface="Comic Sans MS" pitchFamily="66" charset="0"/>
              </a:rPr>
              <a:t>                                      İki adet vesikalık fotoğraf  </a:t>
            </a:r>
          </a:p>
          <a:p>
            <a:endParaRPr lang="tr-TR" dirty="0" smtClean="0"/>
          </a:p>
          <a:p>
            <a:r>
              <a:rPr lang="tr-TR" dirty="0" smtClean="0"/>
              <a:t>  </a:t>
            </a:r>
          </a:p>
          <a:p>
            <a:endParaRPr lang="tr-TR" dirty="0" smtClean="0"/>
          </a:p>
          <a:p>
            <a:endParaRPr lang="tr-TR" dirty="0" smtClean="0"/>
          </a:p>
          <a:p>
            <a:r>
              <a:rPr lang="tr-TR" dirty="0" smtClean="0"/>
              <a:t>  </a:t>
            </a:r>
          </a:p>
          <a:p>
            <a:endParaRPr lang="tr-TR" dirty="0" smtClean="0"/>
          </a:p>
          <a:p>
            <a:r>
              <a:rPr lang="tr-TR" dirty="0" smtClean="0"/>
              <a:t>  </a:t>
            </a:r>
          </a:p>
          <a:p>
            <a:endParaRPr lang="tr-TR" dirty="0" smtClean="0"/>
          </a:p>
          <a:p>
            <a:endParaRPr lang="tr-TR" dirty="0" smtClean="0"/>
          </a:p>
          <a:p>
            <a:endParaRPr lang="tr-TR" dirty="0" smtClean="0"/>
          </a:p>
          <a:p>
            <a:r>
              <a:rPr lang="tr-TR" dirty="0" smtClean="0"/>
              <a:t>       </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179512"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1484784"/>
            <a:ext cx="9324528" cy="3139321"/>
          </a:xfrm>
          <a:prstGeom prst="rect">
            <a:avLst/>
          </a:prstGeom>
          <a:noFill/>
        </p:spPr>
        <p:txBody>
          <a:bodyPr wrap="square" rtlCol="0">
            <a:spAutoFit/>
          </a:bodyPr>
          <a:lstStyle/>
          <a:p>
            <a:endParaRPr lang="tr-TR" dirty="0" smtClean="0"/>
          </a:p>
          <a:p>
            <a:r>
              <a:rPr lang="tr-TR" dirty="0" smtClean="0"/>
              <a:t>  </a:t>
            </a:r>
          </a:p>
          <a:p>
            <a:endParaRPr lang="tr-TR" dirty="0" smtClean="0"/>
          </a:p>
          <a:p>
            <a:endParaRPr lang="tr-TR" dirty="0" smtClean="0"/>
          </a:p>
          <a:p>
            <a:r>
              <a:rPr lang="tr-TR" dirty="0" smtClean="0"/>
              <a:t>  </a:t>
            </a:r>
          </a:p>
          <a:p>
            <a:endParaRPr lang="tr-TR" dirty="0" smtClean="0"/>
          </a:p>
          <a:p>
            <a:r>
              <a:rPr lang="tr-TR" dirty="0" smtClean="0"/>
              <a:t>  </a:t>
            </a:r>
          </a:p>
          <a:p>
            <a:endParaRPr lang="tr-TR" dirty="0" smtClean="0"/>
          </a:p>
          <a:p>
            <a:endParaRPr lang="tr-TR" dirty="0" smtClean="0"/>
          </a:p>
          <a:p>
            <a:endParaRPr lang="tr-TR" dirty="0" smtClean="0"/>
          </a:p>
          <a:p>
            <a:r>
              <a:rPr lang="tr-TR" dirty="0" smtClean="0"/>
              <a:t>       </a:t>
            </a:r>
            <a:endParaRPr lang="tr-TR" dirty="0"/>
          </a:p>
        </p:txBody>
      </p:sp>
      <p:sp>
        <p:nvSpPr>
          <p:cNvPr id="6" name="5 Metin kutusu"/>
          <p:cNvSpPr txBox="1"/>
          <p:nvPr/>
        </p:nvSpPr>
        <p:spPr>
          <a:xfrm>
            <a:off x="323528" y="1484785"/>
            <a:ext cx="9073008" cy="3693319"/>
          </a:xfrm>
          <a:prstGeom prst="rect">
            <a:avLst/>
          </a:prstGeom>
          <a:noFill/>
        </p:spPr>
        <p:txBody>
          <a:bodyPr wrap="square" rtlCol="0">
            <a:spAutoFit/>
          </a:bodyPr>
          <a:lstStyle/>
          <a:p>
            <a:r>
              <a:rPr lang="tr-TR" sz="3600" dirty="0" smtClean="0">
                <a:latin typeface="Comic Sans MS" pitchFamily="66" charset="0"/>
              </a:rPr>
              <a:t>Öğrenci Üyelik Başvurusu  </a:t>
            </a:r>
          </a:p>
          <a:p>
            <a:endParaRPr lang="tr-TR" dirty="0" smtClean="0"/>
          </a:p>
          <a:p>
            <a:pPr>
              <a:buFont typeface="Arial" pitchFamily="34" charset="0"/>
              <a:buChar char="•"/>
            </a:pPr>
            <a:r>
              <a:rPr lang="tr-TR" dirty="0" smtClean="0"/>
              <a:t> </a:t>
            </a:r>
            <a:r>
              <a:rPr lang="tr-TR" dirty="0" smtClean="0">
                <a:latin typeface="Comic Sans MS" pitchFamily="66" charset="0"/>
              </a:rPr>
              <a:t>Şube ve Temsilciliklerde  yapılabilir.  </a:t>
            </a:r>
          </a:p>
          <a:p>
            <a:r>
              <a:rPr lang="tr-TR" dirty="0" smtClean="0">
                <a:latin typeface="Comic Sans MS" pitchFamily="66" charset="0"/>
              </a:rPr>
              <a:t> </a:t>
            </a:r>
          </a:p>
          <a:p>
            <a:r>
              <a:rPr lang="tr-TR" dirty="0" smtClean="0">
                <a:latin typeface="Comic Sans MS" pitchFamily="66" charset="0"/>
              </a:rPr>
              <a:t>(Öğrenci üyelik başvurunuzun ardından çıkan üzerinde bilgileriniz ve fotoğrafınız olan öğrenci üye kimlik  kartınızı teslim alabilirsiniz.)  </a:t>
            </a:r>
          </a:p>
          <a:p>
            <a:endParaRPr lang="tr-TR" dirty="0" smtClean="0"/>
          </a:p>
          <a:p>
            <a:r>
              <a:rPr lang="tr-TR" dirty="0" smtClean="0"/>
              <a:t>  </a:t>
            </a:r>
          </a:p>
          <a:p>
            <a:endParaRPr lang="tr-TR" dirty="0" smtClean="0"/>
          </a:p>
          <a:p>
            <a:endParaRPr lang="tr-TR" dirty="0" smtClean="0"/>
          </a:p>
          <a:p>
            <a:endParaRPr lang="tr-TR" dirty="0" smtClean="0"/>
          </a:p>
          <a:p>
            <a:r>
              <a:rPr lang="tr-TR" dirty="0" smtClean="0"/>
              <a:t> </a:t>
            </a:r>
            <a:endParaRPr lang="tr-TR" dirty="0"/>
          </a:p>
        </p:txBody>
      </p:sp>
      <p:pic>
        <p:nvPicPr>
          <p:cNvPr id="7" name="6 Resim" descr="üye kartı.png"/>
          <p:cNvPicPr>
            <a:picLocks noChangeAspect="1"/>
          </p:cNvPicPr>
          <p:nvPr/>
        </p:nvPicPr>
        <p:blipFill>
          <a:blip r:embed="rId5" cstate="print"/>
          <a:stretch>
            <a:fillRect/>
          </a:stretch>
        </p:blipFill>
        <p:spPr>
          <a:xfrm>
            <a:off x="3059832" y="3645024"/>
            <a:ext cx="3600400" cy="3212976"/>
          </a:xfrm>
          <a:prstGeom prst="rect">
            <a:avLst/>
          </a:prstGeom>
        </p:spPr>
      </p:pic>
      <p:pic>
        <p:nvPicPr>
          <p:cNvPr id="9" name="8 Resim" descr="üye kartı2.png"/>
          <p:cNvPicPr>
            <a:picLocks noChangeAspect="1"/>
          </p:cNvPicPr>
          <p:nvPr/>
        </p:nvPicPr>
        <p:blipFill>
          <a:blip r:embed="rId6" cstate="print"/>
          <a:stretch>
            <a:fillRect/>
          </a:stretch>
        </p:blipFill>
        <p:spPr>
          <a:xfrm>
            <a:off x="6660232" y="3645024"/>
            <a:ext cx="2664295" cy="321297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179512"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1484784"/>
            <a:ext cx="9324528" cy="3139321"/>
          </a:xfrm>
          <a:prstGeom prst="rect">
            <a:avLst/>
          </a:prstGeom>
          <a:noFill/>
        </p:spPr>
        <p:txBody>
          <a:bodyPr wrap="square" rtlCol="0">
            <a:spAutoFit/>
          </a:bodyPr>
          <a:lstStyle/>
          <a:p>
            <a:endParaRPr lang="tr-TR" dirty="0" smtClean="0"/>
          </a:p>
          <a:p>
            <a:r>
              <a:rPr lang="tr-TR" dirty="0" smtClean="0"/>
              <a:t>  </a:t>
            </a:r>
          </a:p>
          <a:p>
            <a:endParaRPr lang="tr-TR" dirty="0" smtClean="0"/>
          </a:p>
          <a:p>
            <a:endParaRPr lang="tr-TR" dirty="0" smtClean="0"/>
          </a:p>
          <a:p>
            <a:r>
              <a:rPr lang="tr-TR" dirty="0" smtClean="0"/>
              <a:t>  </a:t>
            </a:r>
          </a:p>
          <a:p>
            <a:endParaRPr lang="tr-TR" dirty="0" smtClean="0"/>
          </a:p>
          <a:p>
            <a:r>
              <a:rPr lang="tr-TR" dirty="0" smtClean="0"/>
              <a:t>  </a:t>
            </a:r>
          </a:p>
          <a:p>
            <a:endParaRPr lang="tr-TR" dirty="0" smtClean="0"/>
          </a:p>
          <a:p>
            <a:endParaRPr lang="tr-TR" dirty="0" smtClean="0"/>
          </a:p>
          <a:p>
            <a:endParaRPr lang="tr-TR" dirty="0" smtClean="0"/>
          </a:p>
          <a:p>
            <a:r>
              <a:rPr lang="tr-TR" dirty="0" smtClean="0"/>
              <a:t>       </a:t>
            </a:r>
            <a:endParaRPr lang="tr-TR" dirty="0"/>
          </a:p>
        </p:txBody>
      </p:sp>
      <p:pic>
        <p:nvPicPr>
          <p:cNvPr id="11" name="Picture 3" descr="şube etkinlik alanı"/>
          <p:cNvPicPr>
            <a:picLocks noChangeAspect="1" noChangeArrowheads="1"/>
          </p:cNvPicPr>
          <p:nvPr/>
        </p:nvPicPr>
        <p:blipFill>
          <a:blip r:embed="rId5" cstate="print"/>
          <a:srcRect/>
          <a:stretch>
            <a:fillRect/>
          </a:stretch>
        </p:blipFill>
        <p:spPr bwMode="auto">
          <a:xfrm>
            <a:off x="3275856" y="3717032"/>
            <a:ext cx="6048350" cy="3140968"/>
          </a:xfrm>
          <a:prstGeom prst="rect">
            <a:avLst/>
          </a:prstGeom>
          <a:noFill/>
          <a:ln w="9525">
            <a:noFill/>
            <a:miter lim="800000"/>
            <a:headEnd/>
            <a:tailEnd/>
          </a:ln>
        </p:spPr>
      </p:pic>
      <p:graphicFrame>
        <p:nvGraphicFramePr>
          <p:cNvPr id="10" name="9 Tablo"/>
          <p:cNvGraphicFramePr>
            <a:graphicFrameLocks noGrp="1"/>
          </p:cNvGraphicFramePr>
          <p:nvPr/>
        </p:nvGraphicFramePr>
        <p:xfrm>
          <a:off x="179512" y="1412776"/>
          <a:ext cx="4882940" cy="3138193"/>
        </p:xfrm>
        <a:graphic>
          <a:graphicData uri="http://schemas.openxmlformats.org/drawingml/2006/table">
            <a:tbl>
              <a:tblPr/>
              <a:tblGrid>
                <a:gridCol w="2441470"/>
                <a:gridCol w="2441470"/>
              </a:tblGrid>
              <a:tr h="256958">
                <a:tc>
                  <a:txBody>
                    <a:bodyPr/>
                    <a:lstStyle/>
                    <a:p>
                      <a:pPr algn="ctr" fontAlgn="b"/>
                      <a:r>
                        <a:rPr lang="tr-TR" sz="1100" b="1" i="0" u="none" strike="noStrike" dirty="0">
                          <a:solidFill>
                            <a:srgbClr val="000000"/>
                          </a:solidFill>
                          <a:latin typeface="Calibri"/>
                        </a:rPr>
                        <a:t>Üniversiteler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dirty="0" smtClean="0">
                          <a:solidFill>
                            <a:srgbClr val="000000"/>
                          </a:solidFill>
                          <a:latin typeface="Calibri"/>
                        </a:rPr>
                        <a:t> Öğrenci </a:t>
                      </a:r>
                      <a:r>
                        <a:rPr lang="tr-TR" sz="1100" b="1" i="0" u="none" strike="noStrike" dirty="0">
                          <a:solidFill>
                            <a:srgbClr val="000000"/>
                          </a:solidFill>
                          <a:latin typeface="Calibri"/>
                        </a:rPr>
                        <a:t>Sayısı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58">
                <a:tc>
                  <a:txBody>
                    <a:bodyPr/>
                    <a:lstStyle/>
                    <a:p>
                      <a:pPr algn="ctr" fontAlgn="b"/>
                      <a:r>
                        <a:rPr lang="tr-TR" sz="1100" b="0" i="0" u="none" strike="noStrike" dirty="0">
                          <a:solidFill>
                            <a:srgbClr val="000000"/>
                          </a:solidFill>
                          <a:latin typeface="Calibri"/>
                        </a:rPr>
                        <a:t>ADIYAMAN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Calibri"/>
                        </a:rPr>
                        <a:t>12</a:t>
                      </a:r>
                      <a:endParaRPr lang="tr-T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58">
                <a:tc>
                  <a:txBody>
                    <a:bodyPr/>
                    <a:lstStyle/>
                    <a:p>
                      <a:pPr algn="ctr" fontAlgn="b"/>
                      <a:r>
                        <a:rPr lang="tr-TR" sz="1100" b="0" i="0" u="none" strike="noStrike" dirty="0">
                          <a:solidFill>
                            <a:srgbClr val="000000"/>
                          </a:solidFill>
                          <a:latin typeface="Calibri"/>
                        </a:rPr>
                        <a:t>BATMAN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Calibri"/>
                        </a:rPr>
                        <a:t>106</a:t>
                      </a:r>
                      <a:endParaRPr lang="tr-T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58">
                <a:tc>
                  <a:txBody>
                    <a:bodyPr/>
                    <a:lstStyle/>
                    <a:p>
                      <a:pPr algn="ctr" fontAlgn="b"/>
                      <a:r>
                        <a:rPr lang="tr-TR" sz="1100" b="0" i="0" u="none" strike="noStrike">
                          <a:solidFill>
                            <a:srgbClr val="000000"/>
                          </a:solidFill>
                          <a:latin typeface="Calibri"/>
                        </a:rPr>
                        <a:t>BİNGÖL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Calibri"/>
                        </a:rPr>
                        <a:t>45</a:t>
                      </a:r>
                      <a:endParaRPr lang="tr-T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58">
                <a:tc>
                  <a:txBody>
                    <a:bodyPr/>
                    <a:lstStyle/>
                    <a:p>
                      <a:pPr algn="ctr" fontAlgn="b"/>
                      <a:r>
                        <a:rPr lang="tr-TR" sz="1100" b="0" i="0" u="none" strike="noStrike" dirty="0">
                          <a:solidFill>
                            <a:srgbClr val="000000"/>
                          </a:solidFill>
                          <a:latin typeface="Calibri"/>
                        </a:rPr>
                        <a:t>DİCLE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Calibri"/>
                        </a:rPr>
                        <a:t>93</a:t>
                      </a:r>
                      <a:endParaRPr lang="tr-T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58">
                <a:tc>
                  <a:txBody>
                    <a:bodyPr/>
                    <a:lstStyle/>
                    <a:p>
                      <a:pPr algn="ctr" fontAlgn="b"/>
                      <a:r>
                        <a:rPr lang="tr-TR" sz="1100" b="0" i="0" u="none" strike="noStrike">
                          <a:solidFill>
                            <a:srgbClr val="000000"/>
                          </a:solidFill>
                          <a:latin typeface="Calibri"/>
                        </a:rPr>
                        <a:t>FIRAT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Calibri"/>
                        </a:rPr>
                        <a:t>61</a:t>
                      </a:r>
                      <a:endParaRPr lang="tr-T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58">
                <a:tc>
                  <a:txBody>
                    <a:bodyPr/>
                    <a:lstStyle/>
                    <a:p>
                      <a:pPr algn="ctr" fontAlgn="b"/>
                      <a:r>
                        <a:rPr lang="tr-TR" sz="1100" b="0" i="0" u="none" strike="noStrike">
                          <a:solidFill>
                            <a:srgbClr val="000000"/>
                          </a:solidFill>
                          <a:latin typeface="Calibri"/>
                        </a:rPr>
                        <a:t>HARRAN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Calibri"/>
                        </a:rPr>
                        <a:t>113</a:t>
                      </a:r>
                      <a:endParaRPr lang="tr-T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58">
                <a:tc>
                  <a:txBody>
                    <a:bodyPr/>
                    <a:lstStyle/>
                    <a:p>
                      <a:pPr algn="ctr" fontAlgn="b"/>
                      <a:r>
                        <a:rPr lang="tr-TR" sz="1100" b="0" i="0" u="none" strike="noStrike">
                          <a:solidFill>
                            <a:srgbClr val="000000"/>
                          </a:solidFill>
                          <a:latin typeface="Calibri"/>
                        </a:rPr>
                        <a:t>İNÖNÜ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Calibri"/>
                        </a:rPr>
                        <a:t>29</a:t>
                      </a:r>
                      <a:endParaRPr lang="tr-T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58">
                <a:tc>
                  <a:txBody>
                    <a:bodyPr/>
                    <a:lstStyle/>
                    <a:p>
                      <a:pPr algn="ctr" fontAlgn="b"/>
                      <a:r>
                        <a:rPr lang="tr-TR" sz="1100" b="0" i="0" u="none" strike="noStrike">
                          <a:solidFill>
                            <a:srgbClr val="000000"/>
                          </a:solidFill>
                          <a:latin typeface="Calibri"/>
                        </a:rPr>
                        <a:t>ŞIRNAK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Calibri"/>
                        </a:rPr>
                        <a:t>42</a:t>
                      </a:r>
                      <a:endParaRPr lang="tr-T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58">
                <a:tc>
                  <a:txBody>
                    <a:bodyPr/>
                    <a:lstStyle/>
                    <a:p>
                      <a:pPr algn="ctr" fontAlgn="b"/>
                      <a:r>
                        <a:rPr lang="tr-TR" sz="1100" b="0" i="0" u="none" strike="noStrike">
                          <a:solidFill>
                            <a:srgbClr val="000000"/>
                          </a:solidFill>
                          <a:latin typeface="Calibri"/>
                        </a:rPr>
                        <a:t>TUNCELİ</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Calibri"/>
                        </a:rPr>
                        <a:t>148</a:t>
                      </a:r>
                      <a:endParaRPr lang="tr-T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58">
                <a:tc>
                  <a:txBody>
                    <a:bodyPr/>
                    <a:lstStyle/>
                    <a:p>
                      <a:pPr algn="ctr" fontAlgn="b"/>
                      <a:r>
                        <a:rPr lang="tr-TR" sz="1100" b="0" i="0" u="none" strike="noStrike">
                          <a:solidFill>
                            <a:srgbClr val="000000"/>
                          </a:solidFill>
                          <a:latin typeface="Calibri"/>
                        </a:rPr>
                        <a:t>YÜZÜNCÜYIL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Calibri"/>
                        </a:rPr>
                        <a:t>27</a:t>
                      </a:r>
                      <a:endParaRPr lang="tr-T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655">
                <a:tc>
                  <a:txBody>
                    <a:bodyPr/>
                    <a:lstStyle/>
                    <a:p>
                      <a:pPr algn="ctr" fontAlgn="b"/>
                      <a:r>
                        <a:rPr lang="tr-TR" sz="1100" b="0" i="0" u="none" strike="noStrike" dirty="0">
                          <a:solidFill>
                            <a:srgbClr val="000000"/>
                          </a:solidFill>
                          <a:latin typeface="Calibri"/>
                        </a:rPr>
                        <a:t>TOPLAM</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Calibri"/>
                        </a:rPr>
                        <a:t>676</a:t>
                      </a:r>
                      <a:endParaRPr lang="tr-TR"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11 Metin kutusu"/>
          <p:cNvSpPr txBox="1"/>
          <p:nvPr/>
        </p:nvSpPr>
        <p:spPr>
          <a:xfrm>
            <a:off x="5148064" y="1412776"/>
            <a:ext cx="3816424" cy="923330"/>
          </a:xfrm>
          <a:prstGeom prst="rect">
            <a:avLst/>
          </a:prstGeom>
          <a:noFill/>
        </p:spPr>
        <p:txBody>
          <a:bodyPr wrap="square" rtlCol="0">
            <a:spAutoFit/>
          </a:bodyPr>
          <a:lstStyle/>
          <a:p>
            <a:r>
              <a:rPr lang="tr-TR" dirty="0" smtClean="0">
                <a:latin typeface="Comic Sans MS" pitchFamily="66" charset="0"/>
              </a:rPr>
              <a:t>Şube etkinlik alanımızdaki </a:t>
            </a:r>
          </a:p>
          <a:p>
            <a:r>
              <a:rPr lang="tr-TR" dirty="0" smtClean="0">
                <a:latin typeface="Comic Sans MS" pitchFamily="66" charset="0"/>
              </a:rPr>
              <a:t>Üniversiteler ve Öğrenci Üye Sayılarımız</a:t>
            </a:r>
            <a:endParaRPr lang="tr-TR" dirty="0">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179512"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1484784"/>
            <a:ext cx="9324528" cy="7294305"/>
          </a:xfrm>
          <a:prstGeom prst="rect">
            <a:avLst/>
          </a:prstGeom>
          <a:noFill/>
        </p:spPr>
        <p:txBody>
          <a:bodyPr wrap="square" rtlCol="0">
            <a:spAutoFit/>
          </a:bodyPr>
          <a:lstStyle/>
          <a:p>
            <a:pPr algn="ctr"/>
            <a:r>
              <a:rPr lang="tr-TR" sz="3600" dirty="0" smtClean="0">
                <a:latin typeface="Comic Sans MS" pitchFamily="66" charset="0"/>
              </a:rPr>
              <a:t>Öğrenci Üye Çalışmaları</a:t>
            </a:r>
          </a:p>
          <a:p>
            <a:pPr algn="ctr"/>
            <a:endParaRPr lang="tr-TR" dirty="0" smtClean="0">
              <a:latin typeface="Comic Sans MS" pitchFamily="66" charset="0"/>
            </a:endParaRPr>
          </a:p>
          <a:p>
            <a:r>
              <a:rPr lang="tr-TR" dirty="0" smtClean="0">
                <a:latin typeface="Comic Sans MS" pitchFamily="66" charset="0"/>
              </a:rPr>
              <a:t>Öğrenci Üye Komisyonu </a:t>
            </a:r>
          </a:p>
          <a:p>
            <a:r>
              <a:rPr lang="tr-TR" dirty="0" smtClean="0">
                <a:latin typeface="Comic Sans MS" pitchFamily="66" charset="0"/>
              </a:rPr>
              <a:t>  Firmalarla ilişkiye geçilerek staj yeri  bulma  </a:t>
            </a:r>
          </a:p>
          <a:p>
            <a:r>
              <a:rPr lang="tr-TR" dirty="0" smtClean="0">
                <a:latin typeface="Comic Sans MS" pitchFamily="66" charset="0"/>
              </a:rPr>
              <a:t>       Teknik geziler  </a:t>
            </a:r>
          </a:p>
          <a:p>
            <a:r>
              <a:rPr lang="tr-TR" dirty="0" smtClean="0">
                <a:latin typeface="Comic Sans MS" pitchFamily="66" charset="0"/>
              </a:rPr>
              <a:t>           Seminerler ve Teknik Söyleşiler  </a:t>
            </a:r>
          </a:p>
          <a:p>
            <a:r>
              <a:rPr lang="tr-TR" dirty="0" smtClean="0">
                <a:latin typeface="Comic Sans MS" pitchFamily="66" charset="0"/>
              </a:rPr>
              <a:t>                Paneller  </a:t>
            </a:r>
          </a:p>
          <a:p>
            <a:r>
              <a:rPr lang="tr-TR" dirty="0" smtClean="0">
                <a:latin typeface="Comic Sans MS" pitchFamily="66" charset="0"/>
              </a:rPr>
              <a:t>                    Kütüphane olanakları ile teknik bilgi ihtiyaçlarını  karşılama  </a:t>
            </a:r>
          </a:p>
          <a:p>
            <a:r>
              <a:rPr lang="tr-TR" dirty="0" smtClean="0">
                <a:latin typeface="Comic Sans MS" pitchFamily="66" charset="0"/>
              </a:rPr>
              <a:t>                        Sosyal faaliyetler  </a:t>
            </a:r>
          </a:p>
          <a:p>
            <a:r>
              <a:rPr lang="tr-TR" dirty="0" smtClean="0">
                <a:latin typeface="Comic Sans MS" pitchFamily="66" charset="0"/>
              </a:rPr>
              <a:t>                             Film gösterimleri  </a:t>
            </a:r>
          </a:p>
          <a:p>
            <a:r>
              <a:rPr lang="tr-TR" dirty="0" smtClean="0">
                <a:latin typeface="Comic Sans MS" pitchFamily="66" charset="0"/>
              </a:rPr>
              <a:t>                                   Piknikler</a:t>
            </a:r>
          </a:p>
          <a:p>
            <a:pPr algn="ctr"/>
            <a:endParaRPr lang="tr-TR" sz="3600" dirty="0" smtClean="0">
              <a:latin typeface="Comic Sans MS" pitchFamily="66" charset="0"/>
            </a:endParaRPr>
          </a:p>
          <a:p>
            <a:endParaRPr lang="tr-TR" dirty="0" smtClean="0"/>
          </a:p>
          <a:p>
            <a:r>
              <a:rPr lang="tr-TR" dirty="0" smtClean="0"/>
              <a:t>  </a:t>
            </a:r>
          </a:p>
          <a:p>
            <a:endParaRPr lang="tr-TR" dirty="0" smtClean="0"/>
          </a:p>
          <a:p>
            <a:endParaRPr lang="tr-TR" dirty="0" smtClean="0"/>
          </a:p>
          <a:p>
            <a:r>
              <a:rPr lang="tr-TR" dirty="0" smtClean="0"/>
              <a:t>  </a:t>
            </a:r>
          </a:p>
          <a:p>
            <a:endParaRPr lang="tr-TR" dirty="0" smtClean="0"/>
          </a:p>
          <a:p>
            <a:r>
              <a:rPr lang="tr-TR" dirty="0" smtClean="0"/>
              <a:t>  </a:t>
            </a:r>
          </a:p>
          <a:p>
            <a:endParaRPr lang="tr-TR" dirty="0" smtClean="0"/>
          </a:p>
          <a:p>
            <a:endParaRPr lang="tr-TR" dirty="0" smtClean="0"/>
          </a:p>
          <a:p>
            <a:endParaRPr lang="tr-TR" dirty="0" smtClean="0"/>
          </a:p>
          <a:p>
            <a:r>
              <a:rPr lang="tr-TR" dirty="0" smtClean="0"/>
              <a:t>       </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179512"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1484784"/>
            <a:ext cx="9324528" cy="8956298"/>
          </a:xfrm>
          <a:prstGeom prst="rect">
            <a:avLst/>
          </a:prstGeom>
          <a:noFill/>
        </p:spPr>
        <p:txBody>
          <a:bodyPr wrap="square" rtlCol="0">
            <a:spAutoFit/>
          </a:bodyPr>
          <a:lstStyle/>
          <a:p>
            <a:pPr algn="ctr"/>
            <a:r>
              <a:rPr lang="tr-TR" sz="3600" dirty="0" smtClean="0">
                <a:latin typeface="Comic Sans MS" pitchFamily="66" charset="0"/>
              </a:rPr>
              <a:t>Öğrenci Üye Komisyonu</a:t>
            </a:r>
          </a:p>
          <a:p>
            <a:r>
              <a:rPr lang="tr-TR" dirty="0" smtClean="0">
                <a:latin typeface="Comic Sans MS" pitchFamily="66" charset="0"/>
              </a:rPr>
              <a:t>Amacımız:  </a:t>
            </a:r>
          </a:p>
          <a:p>
            <a:pPr>
              <a:buFont typeface="Arial" pitchFamily="34" charset="0"/>
              <a:buChar char="•"/>
            </a:pPr>
            <a:r>
              <a:rPr lang="tr-TR" dirty="0" smtClean="0">
                <a:latin typeface="Comic Sans MS" pitchFamily="66" charset="0"/>
              </a:rPr>
              <a:t>Öğrenci Üye örgütlülüğünün geliştirilmesi ve yaygınlaştırılması </a:t>
            </a:r>
          </a:p>
          <a:p>
            <a:r>
              <a:rPr lang="tr-TR" dirty="0" smtClean="0">
                <a:latin typeface="Comic Sans MS" pitchFamily="66" charset="0"/>
              </a:rPr>
              <a:t>Görevlerimiz:</a:t>
            </a:r>
          </a:p>
          <a:p>
            <a:pPr>
              <a:buFont typeface="Arial" pitchFamily="34" charset="0"/>
              <a:buChar char="•"/>
            </a:pPr>
            <a:r>
              <a:rPr lang="tr-TR" dirty="0" smtClean="0">
                <a:latin typeface="Comic Sans MS" pitchFamily="66" charset="0"/>
              </a:rPr>
              <a:t>Mühendislik     eğitiminin    ve    öğrenciliğinin    sorunlarını     araştırmak,     öneriler    geliştirmek,  </a:t>
            </a:r>
          </a:p>
          <a:p>
            <a:pPr>
              <a:buFont typeface="Arial" pitchFamily="34" charset="0"/>
              <a:buChar char="•"/>
            </a:pPr>
            <a:r>
              <a:rPr lang="tr-TR" dirty="0" smtClean="0">
                <a:latin typeface="Comic Sans MS" pitchFamily="66" charset="0"/>
              </a:rPr>
              <a:t>Geliştirilen önerilerin gerçekleşmesi  için girişimlerde  bulunmak,  </a:t>
            </a:r>
          </a:p>
          <a:p>
            <a:pPr>
              <a:buFont typeface="Arial" pitchFamily="34" charset="0"/>
              <a:buChar char="•"/>
            </a:pPr>
            <a:r>
              <a:rPr lang="tr-TR" dirty="0" smtClean="0">
                <a:latin typeface="Comic Sans MS" pitchFamily="66" charset="0"/>
              </a:rPr>
              <a:t> Öğrencilerin     bilimsel   çalışmalar     yapabilmesi     ve    mesleki    gelişimi   için   uygun     koşullar yaratılmasına katkı sağlanmasına yönelik ŞYK ve OYK‘ya önerilerde  bulunmak, </a:t>
            </a:r>
          </a:p>
          <a:p>
            <a:r>
              <a:rPr lang="tr-TR" dirty="0" smtClean="0">
                <a:latin typeface="Comic Sans MS" pitchFamily="66" charset="0"/>
              </a:rPr>
              <a:t>                                   Öğrencilerinin, sorunlarına yönelik kamuoyu oluşturmasına            			çalışmak,  </a:t>
            </a:r>
          </a:p>
          <a:p>
            <a:pPr algn="ctr"/>
            <a:r>
              <a:rPr lang="tr-TR" dirty="0" smtClean="0">
                <a:latin typeface="Comic Sans MS" pitchFamily="66" charset="0"/>
              </a:rPr>
              <a:t>     			Üniversitelerin    sorunlarına     yönelik    olarak   sorunları       		            tespit   etmek,     çözüm     yolları   için  önerilerde                                			            bulunmak, önerilerin gerçekleşmesi  için girişimlerde bulunmak,  </a:t>
            </a:r>
          </a:p>
          <a:p>
            <a:pPr algn="ctr"/>
            <a:endParaRPr lang="tr-TR" dirty="0" smtClean="0">
              <a:latin typeface="Comic Sans MS" pitchFamily="66" charset="0"/>
            </a:endParaRPr>
          </a:p>
          <a:p>
            <a:pPr>
              <a:buFont typeface="Arial" pitchFamily="34" charset="0"/>
              <a:buChar char="•"/>
            </a:pPr>
            <a:endParaRPr lang="tr-TR" dirty="0" smtClean="0">
              <a:latin typeface="Comic Sans MS" pitchFamily="66" charset="0"/>
            </a:endParaRPr>
          </a:p>
          <a:p>
            <a:pPr algn="ctr"/>
            <a:endParaRPr lang="tr-TR" dirty="0" smtClean="0">
              <a:latin typeface="Comic Sans MS" pitchFamily="66" charset="0"/>
            </a:endParaRPr>
          </a:p>
          <a:p>
            <a:r>
              <a:rPr lang="tr-TR" dirty="0" smtClean="0">
                <a:latin typeface="Comic Sans MS" pitchFamily="66" charset="0"/>
              </a:rPr>
              <a:t>    </a:t>
            </a:r>
          </a:p>
          <a:p>
            <a:endParaRPr lang="tr-TR" dirty="0" smtClean="0"/>
          </a:p>
          <a:p>
            <a:r>
              <a:rPr lang="tr-TR" dirty="0" smtClean="0"/>
              <a:t>  </a:t>
            </a:r>
          </a:p>
          <a:p>
            <a:endParaRPr lang="tr-TR" dirty="0" smtClean="0"/>
          </a:p>
          <a:p>
            <a:endParaRPr lang="tr-TR" dirty="0" smtClean="0"/>
          </a:p>
          <a:p>
            <a:r>
              <a:rPr lang="tr-TR" dirty="0" smtClean="0"/>
              <a:t>  </a:t>
            </a:r>
          </a:p>
          <a:p>
            <a:endParaRPr lang="tr-TR" dirty="0" smtClean="0"/>
          </a:p>
          <a:p>
            <a:r>
              <a:rPr lang="tr-TR" dirty="0" smtClean="0"/>
              <a:t>  </a:t>
            </a:r>
          </a:p>
          <a:p>
            <a:endParaRPr lang="tr-TR" dirty="0" smtClean="0"/>
          </a:p>
          <a:p>
            <a:endParaRPr lang="tr-TR" dirty="0" smtClean="0"/>
          </a:p>
          <a:p>
            <a:endParaRPr lang="tr-TR" dirty="0" smtClean="0"/>
          </a:p>
          <a:p>
            <a:r>
              <a:rPr lang="tr-TR" dirty="0" smtClean="0"/>
              <a:t>       </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179512"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1484784"/>
            <a:ext cx="9324528" cy="6463308"/>
          </a:xfrm>
          <a:prstGeom prst="rect">
            <a:avLst/>
          </a:prstGeom>
          <a:noFill/>
        </p:spPr>
        <p:txBody>
          <a:bodyPr wrap="square" rtlCol="0">
            <a:spAutoFit/>
          </a:bodyPr>
          <a:lstStyle/>
          <a:p>
            <a:pPr algn="ctr"/>
            <a:r>
              <a:rPr lang="tr-TR" sz="3600" dirty="0" smtClean="0">
                <a:latin typeface="Comic Sans MS" pitchFamily="66" charset="0"/>
              </a:rPr>
              <a:t>Öğrenci Üye Komisyonu</a:t>
            </a:r>
          </a:p>
          <a:p>
            <a:pPr algn="ctr"/>
            <a:endParaRPr lang="tr-TR" sz="3600" dirty="0" smtClean="0">
              <a:latin typeface="Comic Sans MS" pitchFamily="66" charset="0"/>
            </a:endParaRPr>
          </a:p>
          <a:p>
            <a:pPr>
              <a:buFont typeface="Arial" pitchFamily="34" charset="0"/>
              <a:buChar char="•"/>
            </a:pPr>
            <a:r>
              <a:rPr lang="tr-TR" dirty="0" smtClean="0">
                <a:latin typeface="Comic Sans MS" pitchFamily="66" charset="0"/>
              </a:rPr>
              <a:t>Üniversitelerde  öğrencilere  Oda çalışmalarının  duyurulması ve  Oda öğrenci üye  </a:t>
            </a:r>
          </a:p>
          <a:p>
            <a:r>
              <a:rPr lang="tr-TR" dirty="0" smtClean="0">
                <a:latin typeface="Comic Sans MS" pitchFamily="66" charset="0"/>
              </a:rPr>
              <a:t>örgütlenmesinin geliştirilmesi için gereken çalışmaları yapmak,  </a:t>
            </a:r>
          </a:p>
          <a:p>
            <a:pPr>
              <a:buFont typeface="Arial" pitchFamily="34" charset="0"/>
              <a:buChar char="•"/>
            </a:pPr>
            <a:r>
              <a:rPr lang="tr-TR" dirty="0" smtClean="0">
                <a:latin typeface="Comic Sans MS" pitchFamily="66" charset="0"/>
              </a:rPr>
              <a:t>Öğrencilerin  sosyal,  kültürel, sanatsal gereksinimlerinin  karşılanmasına; öğrencilerin  sosyal,kültürel,  sanatsal  ürünlerinin  sunulmasına ve  bunların yayılmasına  katkı  sağlamak  üzere  OYK ve ŞYK‘ ya önerilerde bulunmak,  </a:t>
            </a:r>
          </a:p>
          <a:p>
            <a:pPr>
              <a:buFont typeface="Arial" pitchFamily="34" charset="0"/>
              <a:buChar char="•"/>
            </a:pPr>
            <a:r>
              <a:rPr lang="tr-TR" dirty="0" smtClean="0">
                <a:latin typeface="Comic Sans MS" pitchFamily="66" charset="0"/>
              </a:rPr>
              <a:t>"Öğrenci Üye"liğin nicel ve  nitel olarak gelişimini sağlamak.</a:t>
            </a:r>
          </a:p>
          <a:p>
            <a:endParaRPr lang="tr-TR" dirty="0" smtClean="0">
              <a:latin typeface="Comic Sans MS" pitchFamily="66" charset="0"/>
            </a:endParaRPr>
          </a:p>
          <a:p>
            <a:r>
              <a:rPr lang="tr-TR" dirty="0" smtClean="0">
                <a:latin typeface="Comic Sans MS" pitchFamily="66" charset="0"/>
              </a:rPr>
              <a:t>    </a:t>
            </a:r>
          </a:p>
          <a:p>
            <a:endParaRPr lang="tr-TR" dirty="0" smtClean="0"/>
          </a:p>
          <a:p>
            <a:r>
              <a:rPr lang="tr-TR" dirty="0" smtClean="0"/>
              <a:t>  </a:t>
            </a:r>
          </a:p>
          <a:p>
            <a:endParaRPr lang="tr-TR" dirty="0" smtClean="0"/>
          </a:p>
          <a:p>
            <a:endParaRPr lang="tr-TR" dirty="0" smtClean="0"/>
          </a:p>
          <a:p>
            <a:r>
              <a:rPr lang="tr-TR" dirty="0" smtClean="0"/>
              <a:t>  </a:t>
            </a:r>
          </a:p>
          <a:p>
            <a:endParaRPr lang="tr-TR" dirty="0" smtClean="0"/>
          </a:p>
          <a:p>
            <a:r>
              <a:rPr lang="tr-TR" dirty="0" smtClean="0"/>
              <a:t>  </a:t>
            </a:r>
          </a:p>
          <a:p>
            <a:endParaRPr lang="tr-TR" dirty="0" smtClean="0"/>
          </a:p>
          <a:p>
            <a:endParaRPr lang="tr-TR" dirty="0" smtClean="0"/>
          </a:p>
          <a:p>
            <a:endParaRPr lang="tr-TR" dirty="0" smtClean="0"/>
          </a:p>
          <a:p>
            <a:r>
              <a:rPr lang="tr-TR" dirty="0" smtClean="0"/>
              <a:t>       </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179512"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1484784"/>
            <a:ext cx="9324528" cy="6524863"/>
          </a:xfrm>
          <a:prstGeom prst="rect">
            <a:avLst/>
          </a:prstGeom>
          <a:noFill/>
        </p:spPr>
        <p:txBody>
          <a:bodyPr wrap="square" rtlCol="0">
            <a:spAutoFit/>
          </a:bodyPr>
          <a:lstStyle/>
          <a:p>
            <a:pPr algn="ctr"/>
            <a:r>
              <a:rPr lang="tr-TR" sz="3600" dirty="0" smtClean="0">
                <a:latin typeface="Comic Sans MS" pitchFamily="66" charset="0"/>
              </a:rPr>
              <a:t>Komisyon Toplantıları</a:t>
            </a:r>
          </a:p>
          <a:p>
            <a:r>
              <a:rPr lang="tr-TR" sz="1400" dirty="0" smtClean="0">
                <a:latin typeface="Comic Sans MS" pitchFamily="66" charset="0"/>
              </a:rPr>
              <a:t>Çalışma Planları </a:t>
            </a:r>
          </a:p>
          <a:p>
            <a:r>
              <a:rPr lang="tr-TR" sz="1400" dirty="0" smtClean="0">
                <a:latin typeface="Comic Sans MS" pitchFamily="66" charset="0"/>
              </a:rPr>
              <a:t>Faaliyet Hazırlıkları </a:t>
            </a:r>
          </a:p>
          <a:p>
            <a:r>
              <a:rPr lang="tr-TR" sz="1400" dirty="0" smtClean="0">
                <a:latin typeface="Comic Sans MS" pitchFamily="66" charset="0"/>
              </a:rPr>
              <a:t>Faaliyet Sonuçları </a:t>
            </a:r>
          </a:p>
          <a:p>
            <a:r>
              <a:rPr lang="tr-TR" sz="1400" dirty="0" smtClean="0">
                <a:latin typeface="Comic Sans MS" pitchFamily="66" charset="0"/>
              </a:rPr>
              <a:t>Panel ve seminer planlaması </a:t>
            </a:r>
          </a:p>
          <a:p>
            <a:r>
              <a:rPr lang="tr-TR" sz="1400" dirty="0" smtClean="0">
                <a:latin typeface="Comic Sans MS" pitchFamily="66" charset="0"/>
              </a:rPr>
              <a:t>Öğrenci Üye Örgütlülüğü </a:t>
            </a:r>
          </a:p>
          <a:p>
            <a:r>
              <a:rPr lang="tr-TR" sz="1400" dirty="0" smtClean="0">
                <a:latin typeface="Comic Sans MS" pitchFamily="66" charset="0"/>
              </a:rPr>
              <a:t>Güncel Olaylar</a:t>
            </a:r>
          </a:p>
          <a:p>
            <a:endParaRPr lang="tr-TR" sz="1400" dirty="0" smtClean="0">
              <a:latin typeface="Comic Sans MS" pitchFamily="66" charset="0"/>
            </a:endParaRPr>
          </a:p>
          <a:p>
            <a:endParaRPr lang="tr-TR" sz="1400" b="1" dirty="0" smtClean="0">
              <a:latin typeface="Comic Sans MS" pitchFamily="66" charset="0"/>
            </a:endParaRPr>
          </a:p>
          <a:p>
            <a:pPr algn="ctr"/>
            <a:endParaRPr lang="tr-TR" sz="3600" dirty="0" smtClean="0">
              <a:latin typeface="Comic Sans MS" pitchFamily="66" charset="0"/>
            </a:endParaRPr>
          </a:p>
          <a:p>
            <a:endParaRPr lang="tr-TR" dirty="0" smtClean="0">
              <a:latin typeface="Comic Sans MS" pitchFamily="66" charset="0"/>
            </a:endParaRPr>
          </a:p>
          <a:p>
            <a:r>
              <a:rPr lang="tr-TR" dirty="0" smtClean="0">
                <a:latin typeface="Comic Sans MS" pitchFamily="66" charset="0"/>
              </a:rPr>
              <a:t>    </a:t>
            </a:r>
          </a:p>
          <a:p>
            <a:endParaRPr lang="tr-TR" dirty="0" smtClean="0"/>
          </a:p>
          <a:p>
            <a:r>
              <a:rPr lang="tr-TR" dirty="0" smtClean="0"/>
              <a:t>  </a:t>
            </a:r>
          </a:p>
          <a:p>
            <a:endParaRPr lang="tr-TR" dirty="0" smtClean="0"/>
          </a:p>
          <a:p>
            <a:endParaRPr lang="tr-TR" dirty="0" smtClean="0"/>
          </a:p>
          <a:p>
            <a:r>
              <a:rPr lang="tr-TR" dirty="0" smtClean="0"/>
              <a:t>  </a:t>
            </a:r>
          </a:p>
          <a:p>
            <a:endParaRPr lang="tr-TR" dirty="0" smtClean="0"/>
          </a:p>
          <a:p>
            <a:r>
              <a:rPr lang="tr-TR" dirty="0" smtClean="0"/>
              <a:t>  </a:t>
            </a:r>
          </a:p>
          <a:p>
            <a:endParaRPr lang="tr-TR" dirty="0" smtClean="0"/>
          </a:p>
          <a:p>
            <a:endParaRPr lang="tr-TR" dirty="0" smtClean="0"/>
          </a:p>
          <a:p>
            <a:endParaRPr lang="tr-TR" dirty="0" smtClean="0"/>
          </a:p>
          <a:p>
            <a:r>
              <a:rPr lang="tr-TR" dirty="0" smtClean="0"/>
              <a:t>       </a:t>
            </a:r>
            <a:endParaRPr lang="tr-TR" dirty="0"/>
          </a:p>
        </p:txBody>
      </p:sp>
      <p:pic>
        <p:nvPicPr>
          <p:cNvPr id="6" name="5 Resim" descr="12239192_10204393799518186_3388074181582703425_o.jpg"/>
          <p:cNvPicPr>
            <a:picLocks noChangeAspect="1"/>
          </p:cNvPicPr>
          <p:nvPr/>
        </p:nvPicPr>
        <p:blipFill>
          <a:blip r:embed="rId5" cstate="print"/>
          <a:stretch>
            <a:fillRect/>
          </a:stretch>
        </p:blipFill>
        <p:spPr>
          <a:xfrm>
            <a:off x="0" y="4509120"/>
            <a:ext cx="3203848" cy="2348880"/>
          </a:xfrm>
          <a:prstGeom prst="rect">
            <a:avLst/>
          </a:prstGeom>
        </p:spPr>
      </p:pic>
      <p:pic>
        <p:nvPicPr>
          <p:cNvPr id="7" name="6 Resim" descr="12496342_10204919183132448_571682549111605762_o.jpg"/>
          <p:cNvPicPr>
            <a:picLocks noChangeAspect="1"/>
          </p:cNvPicPr>
          <p:nvPr/>
        </p:nvPicPr>
        <p:blipFill>
          <a:blip r:embed="rId6" cstate="print"/>
          <a:stretch>
            <a:fillRect/>
          </a:stretch>
        </p:blipFill>
        <p:spPr>
          <a:xfrm>
            <a:off x="3203848" y="4581128"/>
            <a:ext cx="3096344" cy="2276872"/>
          </a:xfrm>
          <a:prstGeom prst="rect">
            <a:avLst/>
          </a:prstGeom>
        </p:spPr>
      </p:pic>
      <p:pic>
        <p:nvPicPr>
          <p:cNvPr id="9" name="8 Resim" descr="12783778_10204919180572384_1595651243524952990_o.jpg"/>
          <p:cNvPicPr>
            <a:picLocks noChangeAspect="1"/>
          </p:cNvPicPr>
          <p:nvPr/>
        </p:nvPicPr>
        <p:blipFill>
          <a:blip r:embed="rId7" cstate="print"/>
          <a:stretch>
            <a:fillRect/>
          </a:stretch>
        </p:blipFill>
        <p:spPr>
          <a:xfrm>
            <a:off x="5796136" y="4581128"/>
            <a:ext cx="3528392" cy="2276872"/>
          </a:xfrm>
          <a:prstGeom prst="rect">
            <a:avLst/>
          </a:prstGeom>
        </p:spPr>
      </p:pic>
      <p:pic>
        <p:nvPicPr>
          <p:cNvPr id="10" name="9 Resim" descr="9.jpg"/>
          <p:cNvPicPr>
            <a:picLocks noChangeAspect="1"/>
          </p:cNvPicPr>
          <p:nvPr/>
        </p:nvPicPr>
        <p:blipFill>
          <a:blip r:embed="rId8" cstate="print"/>
          <a:stretch>
            <a:fillRect/>
          </a:stretch>
        </p:blipFill>
        <p:spPr>
          <a:xfrm>
            <a:off x="2411760" y="2132856"/>
            <a:ext cx="3419872" cy="2448272"/>
          </a:xfrm>
          <a:prstGeom prst="rect">
            <a:avLst/>
          </a:prstGeom>
        </p:spPr>
      </p:pic>
      <p:pic>
        <p:nvPicPr>
          <p:cNvPr id="11" name="10 Resim" descr="12772069_10204919185212500_1490620141842831024_o.jpg"/>
          <p:cNvPicPr>
            <a:picLocks noChangeAspect="1"/>
          </p:cNvPicPr>
          <p:nvPr/>
        </p:nvPicPr>
        <p:blipFill>
          <a:blip r:embed="rId9" cstate="print"/>
          <a:stretch>
            <a:fillRect/>
          </a:stretch>
        </p:blipFill>
        <p:spPr>
          <a:xfrm>
            <a:off x="5796136" y="2132856"/>
            <a:ext cx="3528392" cy="244827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179512"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1484784"/>
            <a:ext cx="9324528" cy="6463308"/>
          </a:xfrm>
          <a:prstGeom prst="rect">
            <a:avLst/>
          </a:prstGeom>
          <a:noFill/>
        </p:spPr>
        <p:txBody>
          <a:bodyPr wrap="square" rtlCol="0">
            <a:spAutoFit/>
          </a:bodyPr>
          <a:lstStyle/>
          <a:p>
            <a:pPr algn="ctr"/>
            <a:r>
              <a:rPr lang="tr-TR" sz="3600" dirty="0" smtClean="0">
                <a:latin typeface="Comic Sans MS" pitchFamily="66" charset="0"/>
              </a:rPr>
              <a:t>Staj Olanakları</a:t>
            </a:r>
          </a:p>
          <a:p>
            <a:pPr algn="ctr"/>
            <a:endParaRPr lang="tr-TR" sz="3600" dirty="0" smtClean="0">
              <a:latin typeface="Comic Sans MS" pitchFamily="66" charset="0"/>
            </a:endParaRPr>
          </a:p>
          <a:p>
            <a:pPr algn="ctr"/>
            <a:r>
              <a:rPr lang="tr-TR" dirty="0" smtClean="0">
                <a:latin typeface="Comic Sans MS" pitchFamily="66" charset="0"/>
              </a:rPr>
              <a:t>Staj yeri bulmak için mmo’ya başvuru yapan öğrenci üyelerimize (Nisan ayının sonuna kadar yazılı başvuruda bulunan) staj yeri ayarlamaya çalışmaktayız.</a:t>
            </a:r>
          </a:p>
          <a:p>
            <a:pPr algn="ctr"/>
            <a:endParaRPr lang="tr-TR" dirty="0" smtClean="0">
              <a:latin typeface="Comic Sans MS" pitchFamily="66" charset="0"/>
            </a:endParaRPr>
          </a:p>
          <a:p>
            <a:pPr algn="ctr"/>
            <a:r>
              <a:rPr lang="tr-TR" dirty="0" smtClean="0">
                <a:latin typeface="Comic Sans MS" pitchFamily="66" charset="0"/>
              </a:rPr>
              <a:t> 2016 da bize yazılı olarak başvuruda bulunan 36 öğrenci üyemize 5 farklı işletmede staj yeri ayarladık. </a:t>
            </a:r>
          </a:p>
          <a:p>
            <a:pPr algn="ctr"/>
            <a:endParaRPr lang="tr-TR" sz="3600" dirty="0" smtClean="0">
              <a:latin typeface="Comic Sans MS" pitchFamily="66" charset="0"/>
            </a:endParaRPr>
          </a:p>
          <a:p>
            <a:r>
              <a:rPr lang="tr-TR" dirty="0" smtClean="0">
                <a:latin typeface="Comic Sans MS" pitchFamily="66" charset="0"/>
              </a:rPr>
              <a:t>    </a:t>
            </a:r>
            <a:endParaRPr lang="tr-TR" sz="3600" dirty="0" smtClean="0">
              <a:latin typeface="Comic Sans MS" pitchFamily="66" charset="0"/>
            </a:endParaRPr>
          </a:p>
          <a:p>
            <a:endParaRPr lang="tr-TR" dirty="0" smtClean="0"/>
          </a:p>
          <a:p>
            <a:r>
              <a:rPr lang="tr-TR" dirty="0" smtClean="0"/>
              <a:t>  </a:t>
            </a:r>
          </a:p>
          <a:p>
            <a:endParaRPr lang="tr-TR" dirty="0" smtClean="0"/>
          </a:p>
          <a:p>
            <a:endParaRPr lang="tr-TR" dirty="0" smtClean="0"/>
          </a:p>
          <a:p>
            <a:r>
              <a:rPr lang="tr-TR" dirty="0" smtClean="0"/>
              <a:t>  </a:t>
            </a:r>
          </a:p>
          <a:p>
            <a:endParaRPr lang="tr-TR" dirty="0" smtClean="0"/>
          </a:p>
          <a:p>
            <a:r>
              <a:rPr lang="tr-TR" dirty="0" smtClean="0"/>
              <a:t>  </a:t>
            </a:r>
          </a:p>
          <a:p>
            <a:endParaRPr lang="tr-TR" dirty="0" smtClean="0"/>
          </a:p>
          <a:p>
            <a:endParaRPr lang="tr-TR" dirty="0" smtClean="0"/>
          </a:p>
          <a:p>
            <a:endParaRPr lang="tr-TR" dirty="0" smtClean="0"/>
          </a:p>
          <a:p>
            <a:r>
              <a:rPr lang="tr-TR" dirty="0" smtClean="0"/>
              <a:t>       </a:t>
            </a:r>
            <a:endParaRPr lang="tr-TR" dirty="0"/>
          </a:p>
        </p:txBody>
      </p:sp>
      <p:pic>
        <p:nvPicPr>
          <p:cNvPr id="6" name="5 Resim" descr="1.JPG"/>
          <p:cNvPicPr>
            <a:picLocks noChangeAspect="1"/>
          </p:cNvPicPr>
          <p:nvPr/>
        </p:nvPicPr>
        <p:blipFill>
          <a:blip r:embed="rId5" cstate="print"/>
          <a:stretch>
            <a:fillRect/>
          </a:stretch>
        </p:blipFill>
        <p:spPr>
          <a:xfrm>
            <a:off x="3275856" y="4265712"/>
            <a:ext cx="6048673" cy="259228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0"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14" name="13 Metin kutusu"/>
          <p:cNvSpPr txBox="1"/>
          <p:nvPr/>
        </p:nvSpPr>
        <p:spPr>
          <a:xfrm>
            <a:off x="0" y="1628800"/>
            <a:ext cx="9169498" cy="3139321"/>
          </a:xfrm>
          <a:prstGeom prst="rect">
            <a:avLst/>
          </a:prstGeom>
          <a:noFill/>
        </p:spPr>
        <p:txBody>
          <a:bodyPr wrap="none" rtlCol="0">
            <a:spAutoFit/>
          </a:bodyPr>
          <a:lstStyle/>
          <a:p>
            <a:endParaRPr lang="tr-TR" dirty="0" smtClean="0">
              <a:latin typeface="Comic Sans MS" pitchFamily="66" charset="0"/>
            </a:endParaRPr>
          </a:p>
          <a:p>
            <a:pPr algn="ctr"/>
            <a:r>
              <a:rPr lang="tr-TR" sz="3600" dirty="0" smtClean="0">
                <a:latin typeface="Comic Sans MS" pitchFamily="66" charset="0"/>
              </a:rPr>
              <a:t>ODA</a:t>
            </a:r>
          </a:p>
          <a:p>
            <a:r>
              <a:rPr lang="tr-TR" dirty="0" smtClean="0">
                <a:latin typeface="Comic Sans MS" pitchFamily="66" charset="0"/>
              </a:rPr>
              <a:t>TMMOB         Makina      Mühendisleri       Odası,   Anayasanın          135.   Maddesi  </a:t>
            </a:r>
          </a:p>
          <a:p>
            <a:endParaRPr lang="tr-TR" dirty="0" smtClean="0">
              <a:latin typeface="Comic Sans MS" pitchFamily="66" charset="0"/>
            </a:endParaRPr>
          </a:p>
          <a:p>
            <a:r>
              <a:rPr lang="tr-TR" dirty="0" smtClean="0">
                <a:latin typeface="Comic Sans MS" pitchFamily="66" charset="0"/>
              </a:rPr>
              <a:t>doğrultusunda  çıkarılan  6235  sayılı Türk  Mühendis  ve  Mimar  Odaları  </a:t>
            </a:r>
          </a:p>
          <a:p>
            <a:endParaRPr lang="tr-TR" dirty="0" smtClean="0">
              <a:latin typeface="Comic Sans MS" pitchFamily="66" charset="0"/>
            </a:endParaRPr>
          </a:p>
          <a:p>
            <a:r>
              <a:rPr lang="tr-TR" dirty="0" smtClean="0">
                <a:latin typeface="Comic Sans MS" pitchFamily="66" charset="0"/>
              </a:rPr>
              <a:t>Birliği  (TMMOB)  kanununa göre  1954 yılında  kurulmuş  kamu  kurumu  </a:t>
            </a:r>
          </a:p>
          <a:p>
            <a:endParaRPr lang="tr-TR" dirty="0" smtClean="0">
              <a:latin typeface="Comic Sans MS" pitchFamily="66" charset="0"/>
            </a:endParaRPr>
          </a:p>
          <a:p>
            <a:r>
              <a:rPr lang="tr-TR" dirty="0" smtClean="0">
                <a:latin typeface="Comic Sans MS" pitchFamily="66" charset="0"/>
              </a:rPr>
              <a:t>niteliğinde bir meslek kuruluşudur. </a:t>
            </a:r>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0"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1484784"/>
            <a:ext cx="9324528" cy="5909310"/>
          </a:xfrm>
          <a:prstGeom prst="rect">
            <a:avLst/>
          </a:prstGeom>
          <a:noFill/>
        </p:spPr>
        <p:txBody>
          <a:bodyPr wrap="square" rtlCol="0">
            <a:spAutoFit/>
          </a:bodyPr>
          <a:lstStyle/>
          <a:p>
            <a:pPr algn="ctr"/>
            <a:r>
              <a:rPr lang="tr-TR" dirty="0" smtClean="0">
                <a:latin typeface="Comic Sans MS" pitchFamily="66" charset="0"/>
              </a:rPr>
              <a:t>Teknik Gezi</a:t>
            </a:r>
          </a:p>
          <a:p>
            <a:pPr algn="ctr"/>
            <a:endParaRPr lang="tr-TR" dirty="0" smtClean="0">
              <a:latin typeface="Comic Sans MS" pitchFamily="66" charset="0"/>
            </a:endParaRPr>
          </a:p>
          <a:p>
            <a:pPr algn="ctr"/>
            <a:endParaRPr lang="tr-TR" dirty="0" smtClean="0">
              <a:latin typeface="Comic Sans MS" pitchFamily="66" charset="0"/>
            </a:endParaRPr>
          </a:p>
          <a:p>
            <a:pPr algn="ctr"/>
            <a:endParaRPr lang="tr-TR" dirty="0" smtClean="0">
              <a:latin typeface="Comic Sans MS" pitchFamily="66" charset="0"/>
            </a:endParaRPr>
          </a:p>
          <a:p>
            <a:pPr algn="ctr"/>
            <a:endParaRPr lang="tr-TR" dirty="0" smtClean="0">
              <a:latin typeface="Comic Sans MS" pitchFamily="66" charset="0"/>
            </a:endParaRPr>
          </a:p>
          <a:p>
            <a:pPr algn="ctr"/>
            <a:endParaRPr lang="tr-TR" sz="3600" dirty="0" smtClean="0">
              <a:latin typeface="Comic Sans MS" pitchFamily="66" charset="0"/>
            </a:endParaRPr>
          </a:p>
          <a:p>
            <a:pPr algn="ctr"/>
            <a:endParaRPr lang="tr-TR" sz="3600" dirty="0" smtClean="0">
              <a:latin typeface="Comic Sans MS" pitchFamily="66" charset="0"/>
            </a:endParaRPr>
          </a:p>
          <a:p>
            <a:r>
              <a:rPr lang="tr-TR" dirty="0" smtClean="0">
                <a:latin typeface="Comic Sans MS" pitchFamily="66" charset="0"/>
              </a:rPr>
              <a:t>    </a:t>
            </a:r>
            <a:endParaRPr lang="tr-TR" sz="3600" dirty="0" smtClean="0">
              <a:latin typeface="Comic Sans MS" pitchFamily="66" charset="0"/>
            </a:endParaRPr>
          </a:p>
          <a:p>
            <a:endParaRPr lang="tr-TR" dirty="0" smtClean="0"/>
          </a:p>
          <a:p>
            <a:r>
              <a:rPr lang="tr-TR" dirty="0" smtClean="0"/>
              <a:t>  </a:t>
            </a:r>
          </a:p>
          <a:p>
            <a:endParaRPr lang="tr-TR" dirty="0" smtClean="0"/>
          </a:p>
          <a:p>
            <a:endParaRPr lang="tr-TR" dirty="0" smtClean="0"/>
          </a:p>
          <a:p>
            <a:r>
              <a:rPr lang="tr-TR" dirty="0" smtClean="0"/>
              <a:t>  </a:t>
            </a:r>
          </a:p>
          <a:p>
            <a:endParaRPr lang="tr-TR" dirty="0" smtClean="0"/>
          </a:p>
          <a:p>
            <a:r>
              <a:rPr lang="tr-TR" dirty="0" smtClean="0"/>
              <a:t>  </a:t>
            </a:r>
          </a:p>
          <a:p>
            <a:endParaRPr lang="tr-TR" dirty="0" smtClean="0"/>
          </a:p>
          <a:p>
            <a:endParaRPr lang="tr-TR" dirty="0" smtClean="0"/>
          </a:p>
          <a:p>
            <a:endParaRPr lang="tr-TR" dirty="0" smtClean="0"/>
          </a:p>
          <a:p>
            <a:r>
              <a:rPr lang="tr-TR" dirty="0" smtClean="0"/>
              <a:t>       </a:t>
            </a:r>
            <a:endParaRPr lang="tr-TR" dirty="0"/>
          </a:p>
        </p:txBody>
      </p:sp>
      <p:pic>
        <p:nvPicPr>
          <p:cNvPr id="6" name="5 Resim" descr="jamaş jant.JPG"/>
          <p:cNvPicPr>
            <a:picLocks noChangeAspect="1"/>
          </p:cNvPicPr>
          <p:nvPr/>
        </p:nvPicPr>
        <p:blipFill>
          <a:blip r:embed="rId5" cstate="print"/>
          <a:stretch>
            <a:fillRect/>
          </a:stretch>
        </p:blipFill>
        <p:spPr>
          <a:xfrm>
            <a:off x="0" y="1916832"/>
            <a:ext cx="2736304" cy="1189484"/>
          </a:xfrm>
          <a:prstGeom prst="rect">
            <a:avLst/>
          </a:prstGeom>
        </p:spPr>
      </p:pic>
      <p:pic>
        <p:nvPicPr>
          <p:cNvPr id="7" name="6 Resim" descr="şimşek alüminyum.JPG"/>
          <p:cNvPicPr>
            <a:picLocks noChangeAspect="1"/>
          </p:cNvPicPr>
          <p:nvPr/>
        </p:nvPicPr>
        <p:blipFill>
          <a:blip r:embed="rId6" cstate="print"/>
          <a:stretch>
            <a:fillRect/>
          </a:stretch>
        </p:blipFill>
        <p:spPr>
          <a:xfrm>
            <a:off x="0" y="2996952"/>
            <a:ext cx="2699792" cy="1080120"/>
          </a:xfrm>
          <a:prstGeom prst="rect">
            <a:avLst/>
          </a:prstGeom>
        </p:spPr>
      </p:pic>
      <p:pic>
        <p:nvPicPr>
          <p:cNvPr id="9" name="8 Resim" descr="jamaş.JPG"/>
          <p:cNvPicPr>
            <a:picLocks noChangeAspect="1"/>
          </p:cNvPicPr>
          <p:nvPr/>
        </p:nvPicPr>
        <p:blipFill>
          <a:blip r:embed="rId7" cstate="print"/>
          <a:stretch>
            <a:fillRect/>
          </a:stretch>
        </p:blipFill>
        <p:spPr>
          <a:xfrm>
            <a:off x="4283968" y="4077072"/>
            <a:ext cx="5076056" cy="2780928"/>
          </a:xfrm>
          <a:prstGeom prst="rect">
            <a:avLst/>
          </a:prstGeom>
        </p:spPr>
      </p:pic>
      <p:pic>
        <p:nvPicPr>
          <p:cNvPr id="11" name="10 Resim" descr="jamaş 2.JPG"/>
          <p:cNvPicPr>
            <a:picLocks noChangeAspect="1"/>
          </p:cNvPicPr>
          <p:nvPr/>
        </p:nvPicPr>
        <p:blipFill>
          <a:blip r:embed="rId8" cstate="print"/>
          <a:stretch>
            <a:fillRect/>
          </a:stretch>
        </p:blipFill>
        <p:spPr>
          <a:xfrm>
            <a:off x="0" y="4077072"/>
            <a:ext cx="4355975" cy="2780928"/>
          </a:xfrm>
          <a:prstGeom prst="rect">
            <a:avLst/>
          </a:prstGeom>
        </p:spPr>
      </p:pic>
      <p:pic>
        <p:nvPicPr>
          <p:cNvPr id="12" name="11 Resim" descr="7.jpg"/>
          <p:cNvPicPr>
            <a:picLocks noChangeAspect="1"/>
          </p:cNvPicPr>
          <p:nvPr/>
        </p:nvPicPr>
        <p:blipFill>
          <a:blip r:embed="rId9" cstate="print"/>
          <a:stretch>
            <a:fillRect/>
          </a:stretch>
        </p:blipFill>
        <p:spPr>
          <a:xfrm>
            <a:off x="2800350" y="1916832"/>
            <a:ext cx="6452170" cy="216024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179512"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764704"/>
            <a:ext cx="9324528" cy="4524315"/>
          </a:xfrm>
          <a:prstGeom prst="rect">
            <a:avLst/>
          </a:prstGeom>
          <a:noFill/>
        </p:spPr>
        <p:txBody>
          <a:bodyPr wrap="square" rtlCol="0">
            <a:spAutoFit/>
          </a:bodyPr>
          <a:lstStyle/>
          <a:p>
            <a:pPr algn="ctr"/>
            <a:r>
              <a:rPr lang="tr-TR" sz="3600" dirty="0" smtClean="0">
                <a:latin typeface="Comic Sans MS" pitchFamily="66" charset="0"/>
              </a:rPr>
              <a:t>                     Seminerler     </a:t>
            </a:r>
          </a:p>
          <a:p>
            <a:pPr algn="ctr"/>
            <a:endParaRPr lang="tr-TR" sz="3600" dirty="0" smtClean="0">
              <a:latin typeface="Comic Sans MS" pitchFamily="66" charset="0"/>
            </a:endParaRPr>
          </a:p>
          <a:p>
            <a:r>
              <a:rPr lang="tr-TR" dirty="0" smtClean="0">
                <a:latin typeface="Comic Sans MS" pitchFamily="66" charset="0"/>
              </a:rPr>
              <a:t>    </a:t>
            </a:r>
            <a:endParaRPr lang="tr-TR" sz="3600" dirty="0" smtClean="0">
              <a:latin typeface="Comic Sans MS" pitchFamily="66" charset="0"/>
            </a:endParaRPr>
          </a:p>
          <a:p>
            <a:endParaRPr lang="tr-TR" dirty="0" smtClean="0"/>
          </a:p>
          <a:p>
            <a:r>
              <a:rPr lang="tr-TR" dirty="0" smtClean="0"/>
              <a:t>  </a:t>
            </a:r>
          </a:p>
          <a:p>
            <a:endParaRPr lang="tr-TR" dirty="0" smtClean="0"/>
          </a:p>
          <a:p>
            <a:endParaRPr lang="tr-TR" dirty="0" smtClean="0"/>
          </a:p>
          <a:p>
            <a:r>
              <a:rPr lang="tr-TR" dirty="0" smtClean="0"/>
              <a:t>  </a:t>
            </a:r>
          </a:p>
          <a:p>
            <a:endParaRPr lang="tr-TR" dirty="0" smtClean="0"/>
          </a:p>
          <a:p>
            <a:r>
              <a:rPr lang="tr-TR" dirty="0" smtClean="0"/>
              <a:t>  </a:t>
            </a:r>
          </a:p>
          <a:p>
            <a:endParaRPr lang="tr-TR" dirty="0" smtClean="0"/>
          </a:p>
          <a:p>
            <a:endParaRPr lang="tr-TR" dirty="0" smtClean="0"/>
          </a:p>
          <a:p>
            <a:endParaRPr lang="tr-TR" dirty="0" smtClean="0"/>
          </a:p>
          <a:p>
            <a:r>
              <a:rPr lang="tr-TR" dirty="0" smtClean="0"/>
              <a:t>       </a:t>
            </a:r>
            <a:endParaRPr lang="tr-TR" dirty="0"/>
          </a:p>
        </p:txBody>
      </p:sp>
      <p:pic>
        <p:nvPicPr>
          <p:cNvPr id="6" name="5 Resim" descr="13737474_819358938164550_6396707287148574103_o.jpg"/>
          <p:cNvPicPr>
            <a:picLocks noChangeAspect="1"/>
          </p:cNvPicPr>
          <p:nvPr/>
        </p:nvPicPr>
        <p:blipFill>
          <a:blip r:embed="rId5" cstate="print"/>
          <a:stretch>
            <a:fillRect/>
          </a:stretch>
        </p:blipFill>
        <p:spPr>
          <a:xfrm>
            <a:off x="0" y="1412776"/>
            <a:ext cx="2640221" cy="2304256"/>
          </a:xfrm>
          <a:prstGeom prst="rect">
            <a:avLst/>
          </a:prstGeom>
        </p:spPr>
      </p:pic>
      <p:pic>
        <p:nvPicPr>
          <p:cNvPr id="7" name="6 Resim" descr="12039700_749653325135112_4887275837130080478_n.jpg"/>
          <p:cNvPicPr>
            <a:picLocks noChangeAspect="1"/>
          </p:cNvPicPr>
          <p:nvPr/>
        </p:nvPicPr>
        <p:blipFill>
          <a:blip r:embed="rId6" cstate="print"/>
          <a:stretch>
            <a:fillRect/>
          </a:stretch>
        </p:blipFill>
        <p:spPr>
          <a:xfrm>
            <a:off x="2627784" y="1412776"/>
            <a:ext cx="2664296" cy="2304256"/>
          </a:xfrm>
          <a:prstGeom prst="rect">
            <a:avLst/>
          </a:prstGeom>
        </p:spPr>
      </p:pic>
      <p:pic>
        <p:nvPicPr>
          <p:cNvPr id="9" name="8 Resim" descr="13323419_10208097672632323_8250788733599002521_o.jpg"/>
          <p:cNvPicPr>
            <a:picLocks noChangeAspect="1"/>
          </p:cNvPicPr>
          <p:nvPr/>
        </p:nvPicPr>
        <p:blipFill>
          <a:blip r:embed="rId7" cstate="print"/>
          <a:stretch>
            <a:fillRect/>
          </a:stretch>
        </p:blipFill>
        <p:spPr>
          <a:xfrm>
            <a:off x="5292080" y="1412776"/>
            <a:ext cx="2376264" cy="2304256"/>
          </a:xfrm>
          <a:prstGeom prst="rect">
            <a:avLst/>
          </a:prstGeom>
        </p:spPr>
      </p:pic>
      <p:pic>
        <p:nvPicPr>
          <p:cNvPr id="10" name="9 Resim" descr="13346368_10205586803942551_5067471778382258030_o.jpg"/>
          <p:cNvPicPr>
            <a:picLocks noChangeAspect="1"/>
          </p:cNvPicPr>
          <p:nvPr/>
        </p:nvPicPr>
        <p:blipFill>
          <a:blip r:embed="rId8" cstate="print"/>
          <a:stretch>
            <a:fillRect/>
          </a:stretch>
        </p:blipFill>
        <p:spPr>
          <a:xfrm>
            <a:off x="7668344" y="1412776"/>
            <a:ext cx="1655787" cy="2304256"/>
          </a:xfrm>
          <a:prstGeom prst="rect">
            <a:avLst/>
          </a:prstGeom>
        </p:spPr>
      </p:pic>
      <p:pic>
        <p:nvPicPr>
          <p:cNvPr id="11" name="10 Resim" descr="1.jpg"/>
          <p:cNvPicPr>
            <a:picLocks noChangeAspect="1"/>
          </p:cNvPicPr>
          <p:nvPr/>
        </p:nvPicPr>
        <p:blipFill>
          <a:blip r:embed="rId9" cstate="print"/>
          <a:stretch>
            <a:fillRect/>
          </a:stretch>
        </p:blipFill>
        <p:spPr>
          <a:xfrm>
            <a:off x="0" y="3789039"/>
            <a:ext cx="3419872" cy="3068961"/>
          </a:xfrm>
          <a:prstGeom prst="rect">
            <a:avLst/>
          </a:prstGeom>
        </p:spPr>
      </p:pic>
      <p:pic>
        <p:nvPicPr>
          <p:cNvPr id="12" name="11 Resim" descr="5.jpg"/>
          <p:cNvPicPr>
            <a:picLocks noChangeAspect="1"/>
          </p:cNvPicPr>
          <p:nvPr/>
        </p:nvPicPr>
        <p:blipFill>
          <a:blip r:embed="rId10" cstate="print"/>
          <a:stretch>
            <a:fillRect/>
          </a:stretch>
        </p:blipFill>
        <p:spPr>
          <a:xfrm>
            <a:off x="3419872" y="3789040"/>
            <a:ext cx="3456384" cy="3068960"/>
          </a:xfrm>
          <a:prstGeom prst="rect">
            <a:avLst/>
          </a:prstGeom>
        </p:spPr>
      </p:pic>
      <p:pic>
        <p:nvPicPr>
          <p:cNvPr id="13" name="12 Resim" descr="12027192_10204393799158177_275630057247831591_o.jpg"/>
          <p:cNvPicPr>
            <a:picLocks noChangeAspect="1"/>
          </p:cNvPicPr>
          <p:nvPr/>
        </p:nvPicPr>
        <p:blipFill>
          <a:blip r:embed="rId11" cstate="print"/>
          <a:stretch>
            <a:fillRect/>
          </a:stretch>
        </p:blipFill>
        <p:spPr>
          <a:xfrm>
            <a:off x="6084168" y="3789040"/>
            <a:ext cx="3240360" cy="306896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179512" y="0"/>
            <a:ext cx="9144000" cy="6858000"/>
          </a:xfrm>
          <a:prstGeom prst="rect">
            <a:avLst/>
          </a:prstGeom>
        </p:spPr>
      </p:pic>
      <p:sp>
        <p:nvSpPr>
          <p:cNvPr id="5" name="4 Metin kutusu"/>
          <p:cNvSpPr txBox="1"/>
          <p:nvPr/>
        </p:nvSpPr>
        <p:spPr>
          <a:xfrm>
            <a:off x="0" y="0"/>
            <a:ext cx="9324528" cy="4524315"/>
          </a:xfrm>
          <a:prstGeom prst="rect">
            <a:avLst/>
          </a:prstGeom>
          <a:noFill/>
        </p:spPr>
        <p:txBody>
          <a:bodyPr wrap="square" rtlCol="0">
            <a:spAutoFit/>
          </a:bodyPr>
          <a:lstStyle/>
          <a:p>
            <a:pPr algn="ctr"/>
            <a:r>
              <a:rPr lang="tr-TR" sz="3600" dirty="0" smtClean="0">
                <a:latin typeface="Comic Sans MS" pitchFamily="66" charset="0"/>
              </a:rPr>
              <a:t>Kütüphane</a:t>
            </a:r>
          </a:p>
          <a:p>
            <a:pPr algn="ctr"/>
            <a:endParaRPr lang="tr-TR" sz="3600" dirty="0" smtClean="0">
              <a:latin typeface="Comic Sans MS" pitchFamily="66" charset="0"/>
            </a:endParaRPr>
          </a:p>
          <a:p>
            <a:r>
              <a:rPr lang="tr-TR" dirty="0" smtClean="0">
                <a:latin typeface="Comic Sans MS" pitchFamily="66" charset="0"/>
              </a:rPr>
              <a:t>    </a:t>
            </a:r>
            <a:endParaRPr lang="tr-TR" sz="3600" dirty="0" smtClean="0">
              <a:latin typeface="Comic Sans MS" pitchFamily="66" charset="0"/>
            </a:endParaRPr>
          </a:p>
          <a:p>
            <a:endParaRPr lang="tr-TR" dirty="0" smtClean="0"/>
          </a:p>
          <a:p>
            <a:r>
              <a:rPr lang="tr-TR" dirty="0" smtClean="0"/>
              <a:t>  </a:t>
            </a:r>
          </a:p>
          <a:p>
            <a:endParaRPr lang="tr-TR" dirty="0" smtClean="0"/>
          </a:p>
          <a:p>
            <a:endParaRPr lang="tr-TR" dirty="0" smtClean="0"/>
          </a:p>
          <a:p>
            <a:r>
              <a:rPr lang="tr-TR" dirty="0" smtClean="0"/>
              <a:t>  </a:t>
            </a:r>
          </a:p>
          <a:p>
            <a:endParaRPr lang="tr-TR" dirty="0" smtClean="0"/>
          </a:p>
          <a:p>
            <a:r>
              <a:rPr lang="tr-TR" dirty="0" smtClean="0"/>
              <a:t>  </a:t>
            </a:r>
          </a:p>
          <a:p>
            <a:endParaRPr lang="tr-TR" dirty="0" smtClean="0"/>
          </a:p>
          <a:p>
            <a:endParaRPr lang="tr-TR" dirty="0" smtClean="0"/>
          </a:p>
          <a:p>
            <a:endParaRPr lang="tr-TR" dirty="0" smtClean="0"/>
          </a:p>
          <a:p>
            <a:r>
              <a:rPr lang="tr-TR" dirty="0" smtClean="0"/>
              <a:t>       </a:t>
            </a:r>
            <a:endParaRPr lang="tr-TR" dirty="0"/>
          </a:p>
        </p:txBody>
      </p:sp>
      <p:pic>
        <p:nvPicPr>
          <p:cNvPr id="6" name="5 Resim" descr="kütüphane.jpg"/>
          <p:cNvPicPr>
            <a:picLocks noChangeAspect="1"/>
          </p:cNvPicPr>
          <p:nvPr/>
        </p:nvPicPr>
        <p:blipFill>
          <a:blip r:embed="rId4" cstate="print"/>
          <a:stretch>
            <a:fillRect/>
          </a:stretch>
        </p:blipFill>
        <p:spPr>
          <a:xfrm>
            <a:off x="0" y="0"/>
            <a:ext cx="9335948"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179512"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1484784"/>
            <a:ext cx="9324528" cy="4524315"/>
          </a:xfrm>
          <a:prstGeom prst="rect">
            <a:avLst/>
          </a:prstGeom>
          <a:noFill/>
        </p:spPr>
        <p:txBody>
          <a:bodyPr wrap="square" rtlCol="0">
            <a:spAutoFit/>
          </a:bodyPr>
          <a:lstStyle/>
          <a:p>
            <a:pPr algn="ctr"/>
            <a:r>
              <a:rPr lang="tr-TR" sz="3600" dirty="0" smtClean="0">
                <a:latin typeface="Comic Sans MS" pitchFamily="66" charset="0"/>
              </a:rPr>
              <a:t>Öğrenci Üye Kurultayları</a:t>
            </a:r>
          </a:p>
          <a:p>
            <a:pPr algn="ctr"/>
            <a:endParaRPr lang="tr-TR" sz="3600" dirty="0" smtClean="0">
              <a:latin typeface="Comic Sans MS" pitchFamily="66" charset="0"/>
            </a:endParaRPr>
          </a:p>
          <a:p>
            <a:r>
              <a:rPr lang="tr-TR" dirty="0" smtClean="0">
                <a:latin typeface="Comic Sans MS" pitchFamily="66" charset="0"/>
              </a:rPr>
              <a:t>    </a:t>
            </a:r>
            <a:endParaRPr lang="tr-TR" sz="3600" dirty="0" smtClean="0">
              <a:latin typeface="Comic Sans MS" pitchFamily="66" charset="0"/>
            </a:endParaRPr>
          </a:p>
          <a:p>
            <a:endParaRPr lang="tr-TR" dirty="0" smtClean="0"/>
          </a:p>
          <a:p>
            <a:r>
              <a:rPr lang="tr-TR" dirty="0" smtClean="0"/>
              <a:t>  </a:t>
            </a:r>
          </a:p>
          <a:p>
            <a:endParaRPr lang="tr-TR" dirty="0" smtClean="0"/>
          </a:p>
          <a:p>
            <a:endParaRPr lang="tr-TR" dirty="0" smtClean="0"/>
          </a:p>
          <a:p>
            <a:r>
              <a:rPr lang="tr-TR" dirty="0" smtClean="0"/>
              <a:t>  </a:t>
            </a:r>
          </a:p>
          <a:p>
            <a:endParaRPr lang="tr-TR" dirty="0" smtClean="0"/>
          </a:p>
          <a:p>
            <a:r>
              <a:rPr lang="tr-TR" dirty="0" smtClean="0"/>
              <a:t>  </a:t>
            </a:r>
          </a:p>
          <a:p>
            <a:endParaRPr lang="tr-TR" dirty="0" smtClean="0"/>
          </a:p>
          <a:p>
            <a:endParaRPr lang="tr-TR" dirty="0" smtClean="0"/>
          </a:p>
          <a:p>
            <a:endParaRPr lang="tr-TR" dirty="0" smtClean="0"/>
          </a:p>
          <a:p>
            <a:r>
              <a:rPr lang="tr-TR" dirty="0" smtClean="0"/>
              <a:t>       </a:t>
            </a:r>
            <a:endParaRPr lang="tr-TR" dirty="0"/>
          </a:p>
        </p:txBody>
      </p:sp>
      <p:pic>
        <p:nvPicPr>
          <p:cNvPr id="6" name="5 Resim" descr="3.jpg"/>
          <p:cNvPicPr>
            <a:picLocks noChangeAspect="1"/>
          </p:cNvPicPr>
          <p:nvPr/>
        </p:nvPicPr>
        <p:blipFill>
          <a:blip r:embed="rId5" cstate="print"/>
          <a:stretch>
            <a:fillRect/>
          </a:stretch>
        </p:blipFill>
        <p:spPr>
          <a:xfrm>
            <a:off x="0" y="2204864"/>
            <a:ext cx="4644008" cy="4653136"/>
          </a:xfrm>
          <a:prstGeom prst="rect">
            <a:avLst/>
          </a:prstGeom>
        </p:spPr>
      </p:pic>
      <p:pic>
        <p:nvPicPr>
          <p:cNvPr id="7" name="6 Resim" descr="4.jpg"/>
          <p:cNvPicPr>
            <a:picLocks noChangeAspect="1"/>
          </p:cNvPicPr>
          <p:nvPr/>
        </p:nvPicPr>
        <p:blipFill>
          <a:blip r:embed="rId6" cstate="print"/>
          <a:stretch>
            <a:fillRect/>
          </a:stretch>
        </p:blipFill>
        <p:spPr>
          <a:xfrm>
            <a:off x="4572000" y="2204864"/>
            <a:ext cx="4752528" cy="465313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179512"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1484784"/>
            <a:ext cx="9324528" cy="3970318"/>
          </a:xfrm>
          <a:prstGeom prst="rect">
            <a:avLst/>
          </a:prstGeom>
          <a:noFill/>
        </p:spPr>
        <p:txBody>
          <a:bodyPr wrap="square" rtlCol="0">
            <a:spAutoFit/>
          </a:bodyPr>
          <a:lstStyle/>
          <a:p>
            <a:pPr algn="ctr"/>
            <a:endParaRPr lang="tr-TR" sz="3600" dirty="0" smtClean="0">
              <a:latin typeface="Comic Sans MS" pitchFamily="66" charset="0"/>
            </a:endParaRPr>
          </a:p>
          <a:p>
            <a:r>
              <a:rPr lang="tr-TR" dirty="0" smtClean="0">
                <a:latin typeface="Comic Sans MS" pitchFamily="66" charset="0"/>
              </a:rPr>
              <a:t>    </a:t>
            </a:r>
            <a:endParaRPr lang="tr-TR" sz="3600" dirty="0" smtClean="0">
              <a:latin typeface="Comic Sans MS" pitchFamily="66" charset="0"/>
            </a:endParaRPr>
          </a:p>
          <a:p>
            <a:endParaRPr lang="tr-TR" dirty="0" smtClean="0"/>
          </a:p>
          <a:p>
            <a:r>
              <a:rPr lang="tr-TR" dirty="0" smtClean="0"/>
              <a:t>  </a:t>
            </a:r>
          </a:p>
          <a:p>
            <a:endParaRPr lang="tr-TR" dirty="0" smtClean="0"/>
          </a:p>
          <a:p>
            <a:endParaRPr lang="tr-TR" dirty="0" smtClean="0"/>
          </a:p>
          <a:p>
            <a:r>
              <a:rPr lang="tr-TR" dirty="0" smtClean="0"/>
              <a:t>  </a:t>
            </a:r>
          </a:p>
          <a:p>
            <a:endParaRPr lang="tr-TR" dirty="0" smtClean="0"/>
          </a:p>
          <a:p>
            <a:r>
              <a:rPr lang="tr-TR" dirty="0" smtClean="0"/>
              <a:t>  </a:t>
            </a:r>
          </a:p>
          <a:p>
            <a:endParaRPr lang="tr-TR" dirty="0" smtClean="0"/>
          </a:p>
          <a:p>
            <a:endParaRPr lang="tr-TR" dirty="0" smtClean="0"/>
          </a:p>
          <a:p>
            <a:endParaRPr lang="tr-TR" dirty="0" smtClean="0"/>
          </a:p>
          <a:p>
            <a:r>
              <a:rPr lang="tr-TR" dirty="0" smtClean="0"/>
              <a:t>       </a:t>
            </a:r>
            <a:endParaRPr lang="tr-TR" dirty="0"/>
          </a:p>
        </p:txBody>
      </p:sp>
      <p:pic>
        <p:nvPicPr>
          <p:cNvPr id="9" name="8 Resim" descr="kurultay 2009.JPG"/>
          <p:cNvPicPr>
            <a:picLocks noChangeAspect="1"/>
          </p:cNvPicPr>
          <p:nvPr/>
        </p:nvPicPr>
        <p:blipFill>
          <a:blip r:embed="rId5" cstate="print"/>
          <a:stretch>
            <a:fillRect/>
          </a:stretch>
        </p:blipFill>
        <p:spPr>
          <a:xfrm>
            <a:off x="1" y="1268760"/>
            <a:ext cx="3347864" cy="2952328"/>
          </a:xfrm>
          <a:prstGeom prst="rect">
            <a:avLst/>
          </a:prstGeom>
        </p:spPr>
      </p:pic>
      <p:pic>
        <p:nvPicPr>
          <p:cNvPr id="10" name="9 Resim" descr="kurlty 2011.JPG"/>
          <p:cNvPicPr>
            <a:picLocks noChangeAspect="1"/>
          </p:cNvPicPr>
          <p:nvPr/>
        </p:nvPicPr>
        <p:blipFill>
          <a:blip r:embed="rId6" cstate="print"/>
          <a:stretch>
            <a:fillRect/>
          </a:stretch>
        </p:blipFill>
        <p:spPr>
          <a:xfrm>
            <a:off x="3347864" y="1268761"/>
            <a:ext cx="3024336" cy="2952328"/>
          </a:xfrm>
          <a:prstGeom prst="rect">
            <a:avLst/>
          </a:prstGeom>
        </p:spPr>
      </p:pic>
      <p:pic>
        <p:nvPicPr>
          <p:cNvPr id="11" name="10 Resim" descr="öğrenci üye kurultayı 2013.JPG"/>
          <p:cNvPicPr>
            <a:picLocks noChangeAspect="1"/>
          </p:cNvPicPr>
          <p:nvPr/>
        </p:nvPicPr>
        <p:blipFill>
          <a:blip r:embed="rId7" cstate="print"/>
          <a:stretch>
            <a:fillRect/>
          </a:stretch>
        </p:blipFill>
        <p:spPr>
          <a:xfrm>
            <a:off x="6372200" y="1268760"/>
            <a:ext cx="2965385" cy="2952328"/>
          </a:xfrm>
          <a:prstGeom prst="rect">
            <a:avLst/>
          </a:prstGeom>
        </p:spPr>
      </p:pic>
      <p:pic>
        <p:nvPicPr>
          <p:cNvPr id="12" name="11 Resim" descr="kurultay 2015.JPG"/>
          <p:cNvPicPr>
            <a:picLocks noChangeAspect="1"/>
          </p:cNvPicPr>
          <p:nvPr/>
        </p:nvPicPr>
        <p:blipFill>
          <a:blip r:embed="rId8" cstate="print"/>
          <a:stretch>
            <a:fillRect/>
          </a:stretch>
        </p:blipFill>
        <p:spPr>
          <a:xfrm>
            <a:off x="0" y="4221088"/>
            <a:ext cx="4781550" cy="2636912"/>
          </a:xfrm>
          <a:prstGeom prst="rect">
            <a:avLst/>
          </a:prstGeom>
        </p:spPr>
      </p:pic>
      <p:pic>
        <p:nvPicPr>
          <p:cNvPr id="13" name="12 Resim" descr="kurultay 1.JPG"/>
          <p:cNvPicPr>
            <a:picLocks noChangeAspect="1"/>
          </p:cNvPicPr>
          <p:nvPr/>
        </p:nvPicPr>
        <p:blipFill>
          <a:blip r:embed="rId9" cstate="print"/>
          <a:stretch>
            <a:fillRect/>
          </a:stretch>
        </p:blipFill>
        <p:spPr>
          <a:xfrm>
            <a:off x="4788024" y="4221089"/>
            <a:ext cx="4536504" cy="263691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179512"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1484784"/>
            <a:ext cx="9324528" cy="7294305"/>
          </a:xfrm>
          <a:prstGeom prst="rect">
            <a:avLst/>
          </a:prstGeom>
          <a:noFill/>
        </p:spPr>
        <p:txBody>
          <a:bodyPr wrap="square" rtlCol="0">
            <a:spAutoFit/>
          </a:bodyPr>
          <a:lstStyle/>
          <a:p>
            <a:pPr algn="ctr"/>
            <a:r>
              <a:rPr lang="tr-TR" sz="3600" dirty="0" smtClean="0">
                <a:latin typeface="Comic Sans MS" pitchFamily="66" charset="0"/>
              </a:rPr>
              <a:t>Toplumsal Dayanışma ve Yardım Kampanyaları</a:t>
            </a:r>
          </a:p>
          <a:p>
            <a:pPr algn="ctr"/>
            <a:endParaRPr lang="tr-TR" sz="3600" dirty="0" smtClean="0">
              <a:latin typeface="Comic Sans MS" pitchFamily="66" charset="0"/>
            </a:endParaRPr>
          </a:p>
          <a:p>
            <a:pPr algn="ctr"/>
            <a:endParaRPr lang="tr-TR" sz="3600" dirty="0" smtClean="0">
              <a:latin typeface="Comic Sans MS" pitchFamily="66" charset="0"/>
            </a:endParaRPr>
          </a:p>
          <a:p>
            <a:endParaRPr lang="tr-TR" sz="3600" dirty="0" smtClean="0"/>
          </a:p>
          <a:p>
            <a:pPr algn="ctr"/>
            <a:endParaRPr lang="tr-TR" sz="3600" dirty="0" smtClean="0">
              <a:latin typeface="Comic Sans MS" pitchFamily="66" charset="0"/>
            </a:endParaRPr>
          </a:p>
          <a:p>
            <a:pPr algn="ctr"/>
            <a:endParaRPr lang="tr-TR" sz="3600" dirty="0" smtClean="0">
              <a:latin typeface="Comic Sans MS" pitchFamily="66" charset="0"/>
            </a:endParaRPr>
          </a:p>
          <a:p>
            <a:r>
              <a:rPr lang="tr-TR" dirty="0" smtClean="0">
                <a:latin typeface="Comic Sans MS" pitchFamily="66" charset="0"/>
              </a:rPr>
              <a:t>    </a:t>
            </a:r>
            <a:endParaRPr lang="tr-TR" sz="3600" dirty="0" smtClean="0">
              <a:latin typeface="Comic Sans MS" pitchFamily="66" charset="0"/>
            </a:endParaRPr>
          </a:p>
          <a:p>
            <a:endParaRPr lang="tr-TR" dirty="0" smtClean="0"/>
          </a:p>
          <a:p>
            <a:r>
              <a:rPr lang="tr-TR" dirty="0" smtClean="0"/>
              <a:t>  </a:t>
            </a:r>
          </a:p>
          <a:p>
            <a:endParaRPr lang="tr-TR" dirty="0" smtClean="0"/>
          </a:p>
          <a:p>
            <a:endParaRPr lang="tr-TR" dirty="0" smtClean="0"/>
          </a:p>
          <a:p>
            <a:r>
              <a:rPr lang="tr-TR" dirty="0" smtClean="0"/>
              <a:t>  </a:t>
            </a:r>
          </a:p>
          <a:p>
            <a:endParaRPr lang="tr-TR" dirty="0" smtClean="0"/>
          </a:p>
          <a:p>
            <a:r>
              <a:rPr lang="tr-TR" dirty="0" smtClean="0"/>
              <a:t>  </a:t>
            </a:r>
          </a:p>
          <a:p>
            <a:endParaRPr lang="tr-TR" dirty="0" smtClean="0"/>
          </a:p>
          <a:p>
            <a:endParaRPr lang="tr-TR" dirty="0" smtClean="0"/>
          </a:p>
          <a:p>
            <a:endParaRPr lang="tr-TR" dirty="0" smtClean="0"/>
          </a:p>
          <a:p>
            <a:r>
              <a:rPr lang="tr-TR" dirty="0" smtClean="0"/>
              <a:t>       </a:t>
            </a:r>
            <a:endParaRPr lang="tr-TR" dirty="0"/>
          </a:p>
        </p:txBody>
      </p:sp>
      <p:pic>
        <p:nvPicPr>
          <p:cNvPr id="6" name="5 Resim" descr="11034366_10205237595492558_5527620851303949314_o.jpg"/>
          <p:cNvPicPr>
            <a:picLocks noChangeAspect="1"/>
          </p:cNvPicPr>
          <p:nvPr/>
        </p:nvPicPr>
        <p:blipFill>
          <a:blip r:embed="rId5" cstate="print"/>
          <a:stretch>
            <a:fillRect/>
          </a:stretch>
        </p:blipFill>
        <p:spPr>
          <a:xfrm>
            <a:off x="0" y="3212976"/>
            <a:ext cx="2843808" cy="3645024"/>
          </a:xfrm>
          <a:prstGeom prst="rect">
            <a:avLst/>
          </a:prstGeom>
        </p:spPr>
      </p:pic>
      <p:pic>
        <p:nvPicPr>
          <p:cNvPr id="7" name="6 Resim" descr="12888530_10205237594492533_5695945153210692587_o.jpg"/>
          <p:cNvPicPr>
            <a:picLocks noChangeAspect="1"/>
          </p:cNvPicPr>
          <p:nvPr/>
        </p:nvPicPr>
        <p:blipFill>
          <a:blip r:embed="rId6" cstate="print"/>
          <a:stretch>
            <a:fillRect/>
          </a:stretch>
        </p:blipFill>
        <p:spPr>
          <a:xfrm>
            <a:off x="2843808" y="3212976"/>
            <a:ext cx="2952328" cy="364502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179512"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1484784"/>
            <a:ext cx="9324528" cy="6186309"/>
          </a:xfrm>
          <a:prstGeom prst="rect">
            <a:avLst/>
          </a:prstGeom>
          <a:noFill/>
        </p:spPr>
        <p:txBody>
          <a:bodyPr wrap="square" rtlCol="0">
            <a:spAutoFit/>
          </a:bodyPr>
          <a:lstStyle/>
          <a:p>
            <a:pPr algn="ctr"/>
            <a:r>
              <a:rPr lang="tr-TR" sz="3600" dirty="0" smtClean="0">
                <a:latin typeface="Comic Sans MS" pitchFamily="66" charset="0"/>
              </a:rPr>
              <a:t>Sosyal Faaliyetler</a:t>
            </a:r>
          </a:p>
          <a:p>
            <a:pPr algn="ctr"/>
            <a:endParaRPr lang="tr-TR" sz="3600" dirty="0" smtClean="0">
              <a:latin typeface="Comic Sans MS" pitchFamily="66" charset="0"/>
            </a:endParaRPr>
          </a:p>
          <a:p>
            <a:endParaRPr lang="tr-TR" sz="3600" dirty="0" smtClean="0"/>
          </a:p>
          <a:p>
            <a:pPr algn="ctr"/>
            <a:endParaRPr lang="tr-TR" sz="3600" dirty="0" smtClean="0">
              <a:latin typeface="Comic Sans MS" pitchFamily="66" charset="0"/>
            </a:endParaRPr>
          </a:p>
          <a:p>
            <a:pPr algn="ctr"/>
            <a:endParaRPr lang="tr-TR" sz="3600" dirty="0" smtClean="0">
              <a:latin typeface="Comic Sans MS" pitchFamily="66" charset="0"/>
            </a:endParaRPr>
          </a:p>
          <a:p>
            <a:r>
              <a:rPr lang="tr-TR" dirty="0" smtClean="0">
                <a:latin typeface="Comic Sans MS" pitchFamily="66" charset="0"/>
              </a:rPr>
              <a:t>    </a:t>
            </a:r>
            <a:endParaRPr lang="tr-TR" sz="3600" dirty="0" smtClean="0">
              <a:latin typeface="Comic Sans MS" pitchFamily="66" charset="0"/>
            </a:endParaRPr>
          </a:p>
          <a:p>
            <a:endParaRPr lang="tr-TR" dirty="0" smtClean="0"/>
          </a:p>
          <a:p>
            <a:r>
              <a:rPr lang="tr-TR" dirty="0" smtClean="0"/>
              <a:t>  </a:t>
            </a:r>
          </a:p>
          <a:p>
            <a:endParaRPr lang="tr-TR" dirty="0" smtClean="0"/>
          </a:p>
          <a:p>
            <a:endParaRPr lang="tr-TR" dirty="0" smtClean="0"/>
          </a:p>
          <a:p>
            <a:r>
              <a:rPr lang="tr-TR" dirty="0" smtClean="0"/>
              <a:t>  </a:t>
            </a:r>
          </a:p>
          <a:p>
            <a:endParaRPr lang="tr-TR" dirty="0" smtClean="0"/>
          </a:p>
          <a:p>
            <a:r>
              <a:rPr lang="tr-TR" dirty="0" smtClean="0"/>
              <a:t>  </a:t>
            </a:r>
          </a:p>
          <a:p>
            <a:endParaRPr lang="tr-TR" dirty="0" smtClean="0"/>
          </a:p>
          <a:p>
            <a:endParaRPr lang="tr-TR" dirty="0" smtClean="0"/>
          </a:p>
          <a:p>
            <a:endParaRPr lang="tr-TR" dirty="0" smtClean="0"/>
          </a:p>
          <a:p>
            <a:r>
              <a:rPr lang="tr-TR" dirty="0" smtClean="0"/>
              <a:t>       </a:t>
            </a:r>
            <a:endParaRPr lang="tr-TR" dirty="0"/>
          </a:p>
        </p:txBody>
      </p:sp>
      <p:pic>
        <p:nvPicPr>
          <p:cNvPr id="6" name="5 Resim" descr="12189148_695034120597033_6575714390511909932_n.jpg"/>
          <p:cNvPicPr>
            <a:picLocks noChangeAspect="1"/>
          </p:cNvPicPr>
          <p:nvPr/>
        </p:nvPicPr>
        <p:blipFill>
          <a:blip r:embed="rId5" cstate="print"/>
          <a:stretch>
            <a:fillRect/>
          </a:stretch>
        </p:blipFill>
        <p:spPr>
          <a:xfrm>
            <a:off x="0" y="2636912"/>
            <a:ext cx="1997968" cy="2592288"/>
          </a:xfrm>
          <a:prstGeom prst="rect">
            <a:avLst/>
          </a:prstGeom>
        </p:spPr>
      </p:pic>
      <p:pic>
        <p:nvPicPr>
          <p:cNvPr id="7" name="6 Resim" descr="12513654_10205243770766936_1714130608611752620_o.jpg"/>
          <p:cNvPicPr>
            <a:picLocks noChangeAspect="1"/>
          </p:cNvPicPr>
          <p:nvPr/>
        </p:nvPicPr>
        <p:blipFill>
          <a:blip r:embed="rId6" cstate="print"/>
          <a:stretch>
            <a:fillRect/>
          </a:stretch>
        </p:blipFill>
        <p:spPr>
          <a:xfrm>
            <a:off x="1979712" y="2636912"/>
            <a:ext cx="1920141" cy="2592288"/>
          </a:xfrm>
          <a:prstGeom prst="rect">
            <a:avLst/>
          </a:prstGeom>
        </p:spPr>
      </p:pic>
      <p:pic>
        <p:nvPicPr>
          <p:cNvPr id="9" name="8 Resim" descr="11950151_10204068121816447_7915424011608781045_o.jpg"/>
          <p:cNvPicPr>
            <a:picLocks noChangeAspect="1"/>
          </p:cNvPicPr>
          <p:nvPr/>
        </p:nvPicPr>
        <p:blipFill>
          <a:blip r:embed="rId7" cstate="print"/>
          <a:stretch>
            <a:fillRect/>
          </a:stretch>
        </p:blipFill>
        <p:spPr>
          <a:xfrm>
            <a:off x="3851920" y="2564904"/>
            <a:ext cx="2088232" cy="2736304"/>
          </a:xfrm>
          <a:prstGeom prst="rect">
            <a:avLst/>
          </a:prstGeom>
        </p:spPr>
      </p:pic>
      <p:pic>
        <p:nvPicPr>
          <p:cNvPr id="10" name="9 Resim" descr="12208637_696678537099258_8476467273222321421_n.jpg"/>
          <p:cNvPicPr>
            <a:picLocks noChangeAspect="1"/>
          </p:cNvPicPr>
          <p:nvPr/>
        </p:nvPicPr>
        <p:blipFill>
          <a:blip r:embed="rId8" cstate="print"/>
          <a:stretch>
            <a:fillRect/>
          </a:stretch>
        </p:blipFill>
        <p:spPr>
          <a:xfrm>
            <a:off x="1" y="5013176"/>
            <a:ext cx="3131840" cy="1844824"/>
          </a:xfrm>
          <a:prstGeom prst="rect">
            <a:avLst/>
          </a:prstGeom>
        </p:spPr>
      </p:pic>
      <p:pic>
        <p:nvPicPr>
          <p:cNvPr id="11" name="10 Resim" descr="12193466_696680403765738_1984268483501127541_n.jpg"/>
          <p:cNvPicPr>
            <a:picLocks noChangeAspect="1"/>
          </p:cNvPicPr>
          <p:nvPr/>
        </p:nvPicPr>
        <p:blipFill>
          <a:blip r:embed="rId9" cstate="print"/>
          <a:stretch>
            <a:fillRect/>
          </a:stretch>
        </p:blipFill>
        <p:spPr>
          <a:xfrm>
            <a:off x="2771800" y="5013176"/>
            <a:ext cx="3168352" cy="1844824"/>
          </a:xfrm>
          <a:prstGeom prst="rect">
            <a:avLst/>
          </a:prstGeom>
        </p:spPr>
      </p:pic>
      <p:pic>
        <p:nvPicPr>
          <p:cNvPr id="12" name="11 Resim" descr="12235071_696679803765798_7656308327644558483_n.jpg"/>
          <p:cNvPicPr>
            <a:picLocks noChangeAspect="1"/>
          </p:cNvPicPr>
          <p:nvPr/>
        </p:nvPicPr>
        <p:blipFill>
          <a:blip r:embed="rId10" cstate="print"/>
          <a:stretch>
            <a:fillRect/>
          </a:stretch>
        </p:blipFill>
        <p:spPr>
          <a:xfrm>
            <a:off x="5940152" y="5013176"/>
            <a:ext cx="3384376" cy="1844824"/>
          </a:xfrm>
          <a:prstGeom prst="rect">
            <a:avLst/>
          </a:prstGeom>
        </p:spPr>
      </p:pic>
      <p:pic>
        <p:nvPicPr>
          <p:cNvPr id="13" name="12 Resim" descr="8.jpg"/>
          <p:cNvPicPr>
            <a:picLocks noChangeAspect="1"/>
          </p:cNvPicPr>
          <p:nvPr/>
        </p:nvPicPr>
        <p:blipFill>
          <a:blip r:embed="rId11" cstate="print"/>
          <a:stretch>
            <a:fillRect/>
          </a:stretch>
        </p:blipFill>
        <p:spPr>
          <a:xfrm>
            <a:off x="5796136" y="3573016"/>
            <a:ext cx="3528392" cy="1463824"/>
          </a:xfrm>
          <a:prstGeom prst="rect">
            <a:avLst/>
          </a:prstGeom>
        </p:spPr>
      </p:pic>
      <p:pic>
        <p:nvPicPr>
          <p:cNvPr id="14" name="13 Resim" descr="6.jpg"/>
          <p:cNvPicPr>
            <a:picLocks noChangeAspect="1"/>
          </p:cNvPicPr>
          <p:nvPr/>
        </p:nvPicPr>
        <p:blipFill>
          <a:blip r:embed="rId12" cstate="print"/>
          <a:stretch>
            <a:fillRect/>
          </a:stretch>
        </p:blipFill>
        <p:spPr>
          <a:xfrm>
            <a:off x="5796136" y="2492896"/>
            <a:ext cx="3528392" cy="129614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179512"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1484784"/>
            <a:ext cx="9324528" cy="5632311"/>
          </a:xfrm>
          <a:prstGeom prst="rect">
            <a:avLst/>
          </a:prstGeom>
          <a:noFill/>
        </p:spPr>
        <p:txBody>
          <a:bodyPr wrap="square" rtlCol="0">
            <a:spAutoFit/>
          </a:bodyPr>
          <a:lstStyle/>
          <a:p>
            <a:r>
              <a:rPr lang="tr-TR" sz="3600" dirty="0" smtClean="0">
                <a:latin typeface="Comic Sans MS" pitchFamily="66" charset="0"/>
              </a:rPr>
              <a:t>Kültürel Etkinlikler</a:t>
            </a:r>
          </a:p>
          <a:p>
            <a:r>
              <a:rPr lang="tr-TR" sz="1200" dirty="0" smtClean="0">
                <a:latin typeface="Comic Sans MS" pitchFamily="66" charset="0"/>
              </a:rPr>
              <a:t>Mühendislik ve Emek Konulu Filmler, Müzik dinletisi, tiyatro, oyunlar vb.</a:t>
            </a:r>
          </a:p>
          <a:p>
            <a:r>
              <a:rPr lang="tr-TR" dirty="0" smtClean="0">
                <a:latin typeface="Comic Sans MS" pitchFamily="66" charset="0"/>
              </a:rPr>
              <a:t> </a:t>
            </a:r>
          </a:p>
          <a:p>
            <a:pPr algn="ctr"/>
            <a:endParaRPr lang="tr-TR" sz="3600" dirty="0" smtClean="0">
              <a:latin typeface="Comic Sans MS" pitchFamily="66" charset="0"/>
            </a:endParaRPr>
          </a:p>
          <a:p>
            <a:pPr algn="ctr"/>
            <a:endParaRPr lang="tr-TR" sz="3600" dirty="0" smtClean="0">
              <a:latin typeface="Comic Sans MS" pitchFamily="66" charset="0"/>
            </a:endParaRPr>
          </a:p>
          <a:p>
            <a:r>
              <a:rPr lang="tr-TR" dirty="0" smtClean="0">
                <a:latin typeface="Comic Sans MS" pitchFamily="66" charset="0"/>
              </a:rPr>
              <a:t>    </a:t>
            </a:r>
            <a:endParaRPr lang="tr-TR" sz="3600" dirty="0" smtClean="0">
              <a:latin typeface="Comic Sans MS" pitchFamily="66" charset="0"/>
            </a:endParaRPr>
          </a:p>
          <a:p>
            <a:endParaRPr lang="tr-TR" dirty="0" smtClean="0"/>
          </a:p>
          <a:p>
            <a:r>
              <a:rPr lang="tr-TR" dirty="0" smtClean="0"/>
              <a:t>  </a:t>
            </a:r>
          </a:p>
          <a:p>
            <a:endParaRPr lang="tr-TR" dirty="0" smtClean="0"/>
          </a:p>
          <a:p>
            <a:endParaRPr lang="tr-TR" dirty="0" smtClean="0"/>
          </a:p>
          <a:p>
            <a:r>
              <a:rPr lang="tr-TR" dirty="0" smtClean="0"/>
              <a:t>  </a:t>
            </a:r>
          </a:p>
          <a:p>
            <a:endParaRPr lang="tr-TR" dirty="0" smtClean="0"/>
          </a:p>
          <a:p>
            <a:r>
              <a:rPr lang="tr-TR" dirty="0" smtClean="0"/>
              <a:t>  </a:t>
            </a:r>
          </a:p>
          <a:p>
            <a:endParaRPr lang="tr-TR" dirty="0" smtClean="0"/>
          </a:p>
          <a:p>
            <a:endParaRPr lang="tr-TR" dirty="0" smtClean="0"/>
          </a:p>
          <a:p>
            <a:endParaRPr lang="tr-TR" dirty="0" smtClean="0"/>
          </a:p>
          <a:p>
            <a:r>
              <a:rPr lang="tr-TR" dirty="0" smtClean="0"/>
              <a:t>       </a:t>
            </a:r>
            <a:endParaRPr lang="tr-TR" dirty="0"/>
          </a:p>
        </p:txBody>
      </p:sp>
      <p:pic>
        <p:nvPicPr>
          <p:cNvPr id="6" name="5 Resim" descr="13173440_771559282944516_8867450116747795652_o.jpg"/>
          <p:cNvPicPr>
            <a:picLocks noChangeAspect="1"/>
          </p:cNvPicPr>
          <p:nvPr/>
        </p:nvPicPr>
        <p:blipFill>
          <a:blip r:embed="rId5" cstate="print"/>
          <a:stretch>
            <a:fillRect/>
          </a:stretch>
        </p:blipFill>
        <p:spPr>
          <a:xfrm>
            <a:off x="6228184" y="0"/>
            <a:ext cx="3096344" cy="2808312"/>
          </a:xfrm>
          <a:prstGeom prst="rect">
            <a:avLst/>
          </a:prstGeom>
        </p:spPr>
      </p:pic>
      <p:pic>
        <p:nvPicPr>
          <p:cNvPr id="7" name="6 Resim" descr="13305056_10208106709218232_5942832094260167280_o.jpg"/>
          <p:cNvPicPr>
            <a:picLocks noChangeAspect="1"/>
          </p:cNvPicPr>
          <p:nvPr/>
        </p:nvPicPr>
        <p:blipFill>
          <a:blip r:embed="rId6" cstate="print"/>
          <a:stretch>
            <a:fillRect/>
          </a:stretch>
        </p:blipFill>
        <p:spPr>
          <a:xfrm>
            <a:off x="6372200" y="2852936"/>
            <a:ext cx="2928253" cy="2448272"/>
          </a:xfrm>
          <a:prstGeom prst="rect">
            <a:avLst/>
          </a:prstGeom>
        </p:spPr>
      </p:pic>
      <p:pic>
        <p:nvPicPr>
          <p:cNvPr id="9" name="8 Resim" descr="13308207_10205601448468655_7206323837113128781_o.jpg"/>
          <p:cNvPicPr>
            <a:picLocks noChangeAspect="1"/>
          </p:cNvPicPr>
          <p:nvPr/>
        </p:nvPicPr>
        <p:blipFill>
          <a:blip r:embed="rId7" cstate="print"/>
          <a:stretch>
            <a:fillRect/>
          </a:stretch>
        </p:blipFill>
        <p:spPr>
          <a:xfrm>
            <a:off x="6444208" y="5301208"/>
            <a:ext cx="2843808" cy="1556792"/>
          </a:xfrm>
          <a:prstGeom prst="rect">
            <a:avLst/>
          </a:prstGeom>
        </p:spPr>
      </p:pic>
      <p:pic>
        <p:nvPicPr>
          <p:cNvPr id="10" name="9 Resim" descr="13320568_10205601436708361_1827160838648366257_o.jpg"/>
          <p:cNvPicPr>
            <a:picLocks noChangeAspect="1"/>
          </p:cNvPicPr>
          <p:nvPr/>
        </p:nvPicPr>
        <p:blipFill>
          <a:blip r:embed="rId8" cstate="print"/>
          <a:stretch>
            <a:fillRect/>
          </a:stretch>
        </p:blipFill>
        <p:spPr>
          <a:xfrm>
            <a:off x="3635896" y="5301208"/>
            <a:ext cx="2808312" cy="1556792"/>
          </a:xfrm>
          <a:prstGeom prst="rect">
            <a:avLst/>
          </a:prstGeom>
        </p:spPr>
      </p:pic>
      <p:pic>
        <p:nvPicPr>
          <p:cNvPr id="11" name="10 Resim" descr="13320815_10208157451526758_5831288721870440972_o.jpg"/>
          <p:cNvPicPr>
            <a:picLocks noChangeAspect="1"/>
          </p:cNvPicPr>
          <p:nvPr/>
        </p:nvPicPr>
        <p:blipFill>
          <a:blip r:embed="rId9" cstate="print"/>
          <a:stretch>
            <a:fillRect/>
          </a:stretch>
        </p:blipFill>
        <p:spPr>
          <a:xfrm>
            <a:off x="1907704" y="5301208"/>
            <a:ext cx="2232248" cy="1556792"/>
          </a:xfrm>
          <a:prstGeom prst="rect">
            <a:avLst/>
          </a:prstGeom>
        </p:spPr>
      </p:pic>
      <p:pic>
        <p:nvPicPr>
          <p:cNvPr id="12" name="11 Resim" descr="13443290_10208219306833102_4471140566115084004_o.jpg"/>
          <p:cNvPicPr>
            <a:picLocks noChangeAspect="1"/>
          </p:cNvPicPr>
          <p:nvPr/>
        </p:nvPicPr>
        <p:blipFill>
          <a:blip r:embed="rId10" cstate="print"/>
          <a:stretch>
            <a:fillRect/>
          </a:stretch>
        </p:blipFill>
        <p:spPr>
          <a:xfrm>
            <a:off x="0" y="5301208"/>
            <a:ext cx="2122984" cy="1556792"/>
          </a:xfrm>
          <a:prstGeom prst="rect">
            <a:avLst/>
          </a:prstGeom>
        </p:spPr>
      </p:pic>
      <p:pic>
        <p:nvPicPr>
          <p:cNvPr id="13" name="12 Resim" descr="13151753_10207905892837948_1684648996840170480_n.jpg"/>
          <p:cNvPicPr>
            <a:picLocks noChangeAspect="1"/>
          </p:cNvPicPr>
          <p:nvPr/>
        </p:nvPicPr>
        <p:blipFill>
          <a:blip r:embed="rId11" cstate="print"/>
          <a:stretch>
            <a:fillRect/>
          </a:stretch>
        </p:blipFill>
        <p:spPr>
          <a:xfrm>
            <a:off x="0" y="2564904"/>
            <a:ext cx="2619375" cy="2736304"/>
          </a:xfrm>
          <a:prstGeom prst="rect">
            <a:avLst/>
          </a:prstGeom>
        </p:spPr>
      </p:pic>
      <p:pic>
        <p:nvPicPr>
          <p:cNvPr id="14" name="13 Resim" descr="13133392_10207905892317935_4897319740152212041_n.jpg"/>
          <p:cNvPicPr>
            <a:picLocks noChangeAspect="1"/>
          </p:cNvPicPr>
          <p:nvPr/>
        </p:nvPicPr>
        <p:blipFill>
          <a:blip r:embed="rId12" cstate="print"/>
          <a:stretch>
            <a:fillRect/>
          </a:stretch>
        </p:blipFill>
        <p:spPr>
          <a:xfrm>
            <a:off x="2627784" y="2564904"/>
            <a:ext cx="2095500" cy="2702818"/>
          </a:xfrm>
          <a:prstGeom prst="rect">
            <a:avLst/>
          </a:prstGeom>
        </p:spPr>
      </p:pic>
      <p:pic>
        <p:nvPicPr>
          <p:cNvPr id="15" name="14 Resim" descr="13064517_10207905892477939_3973793285103641840_o.jpg"/>
          <p:cNvPicPr>
            <a:picLocks noChangeAspect="1"/>
          </p:cNvPicPr>
          <p:nvPr/>
        </p:nvPicPr>
        <p:blipFill>
          <a:blip r:embed="rId13" cstate="print"/>
          <a:stretch>
            <a:fillRect/>
          </a:stretch>
        </p:blipFill>
        <p:spPr>
          <a:xfrm>
            <a:off x="4644008" y="2564904"/>
            <a:ext cx="1728192" cy="273630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179512"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1484784"/>
            <a:ext cx="9324528" cy="5539978"/>
          </a:xfrm>
          <a:prstGeom prst="rect">
            <a:avLst/>
          </a:prstGeom>
          <a:noFill/>
        </p:spPr>
        <p:txBody>
          <a:bodyPr wrap="square" rtlCol="0">
            <a:spAutoFit/>
          </a:bodyPr>
          <a:lstStyle/>
          <a:p>
            <a:r>
              <a:rPr lang="tr-TR" sz="3600" dirty="0" smtClean="0">
                <a:latin typeface="Comic Sans MS" pitchFamily="66" charset="0"/>
              </a:rPr>
              <a:t>Yaz Kampı</a:t>
            </a:r>
          </a:p>
          <a:p>
            <a:endParaRPr lang="tr-TR" sz="1200" dirty="0" smtClean="0">
              <a:latin typeface="Comic Sans MS" pitchFamily="66" charset="0"/>
            </a:endParaRPr>
          </a:p>
          <a:p>
            <a:r>
              <a:rPr lang="tr-TR" dirty="0" smtClean="0">
                <a:latin typeface="Comic Sans MS" pitchFamily="66" charset="0"/>
              </a:rPr>
              <a:t> </a:t>
            </a:r>
          </a:p>
          <a:p>
            <a:pPr algn="ctr"/>
            <a:endParaRPr lang="tr-TR" sz="3600" dirty="0" smtClean="0">
              <a:latin typeface="Comic Sans MS" pitchFamily="66" charset="0"/>
            </a:endParaRPr>
          </a:p>
          <a:p>
            <a:pPr algn="ctr"/>
            <a:endParaRPr lang="tr-TR" sz="3600" dirty="0" smtClean="0">
              <a:latin typeface="Comic Sans MS" pitchFamily="66" charset="0"/>
            </a:endParaRPr>
          </a:p>
          <a:p>
            <a:r>
              <a:rPr lang="tr-TR" dirty="0" smtClean="0">
                <a:latin typeface="Comic Sans MS" pitchFamily="66" charset="0"/>
              </a:rPr>
              <a:t>    </a:t>
            </a:r>
            <a:endParaRPr lang="tr-TR" sz="3600" dirty="0" smtClean="0">
              <a:latin typeface="Comic Sans MS" pitchFamily="66" charset="0"/>
            </a:endParaRPr>
          </a:p>
          <a:p>
            <a:endParaRPr lang="tr-TR" dirty="0" smtClean="0"/>
          </a:p>
          <a:p>
            <a:r>
              <a:rPr lang="tr-TR" dirty="0" smtClean="0"/>
              <a:t>  </a:t>
            </a:r>
          </a:p>
          <a:p>
            <a:endParaRPr lang="tr-TR" dirty="0" smtClean="0"/>
          </a:p>
          <a:p>
            <a:endParaRPr lang="tr-TR" dirty="0" smtClean="0"/>
          </a:p>
          <a:p>
            <a:r>
              <a:rPr lang="tr-TR" dirty="0" smtClean="0"/>
              <a:t>  </a:t>
            </a:r>
          </a:p>
          <a:p>
            <a:endParaRPr lang="tr-TR" dirty="0" smtClean="0"/>
          </a:p>
          <a:p>
            <a:r>
              <a:rPr lang="tr-TR" dirty="0" smtClean="0"/>
              <a:t>  </a:t>
            </a:r>
          </a:p>
          <a:p>
            <a:endParaRPr lang="tr-TR" dirty="0" smtClean="0"/>
          </a:p>
          <a:p>
            <a:endParaRPr lang="tr-TR" dirty="0" smtClean="0"/>
          </a:p>
          <a:p>
            <a:endParaRPr lang="tr-TR" dirty="0" smtClean="0"/>
          </a:p>
          <a:p>
            <a:r>
              <a:rPr lang="tr-TR" dirty="0" smtClean="0"/>
              <a:t>       </a:t>
            </a:r>
            <a:endParaRPr lang="tr-TR" dirty="0"/>
          </a:p>
        </p:txBody>
      </p:sp>
      <p:pic>
        <p:nvPicPr>
          <p:cNvPr id="16" name="15 Resim" descr="14212172_10206205169841312_9195959527732297151_n.jpg"/>
          <p:cNvPicPr>
            <a:picLocks noChangeAspect="1"/>
          </p:cNvPicPr>
          <p:nvPr/>
        </p:nvPicPr>
        <p:blipFill>
          <a:blip r:embed="rId5" cstate="print"/>
          <a:stretch>
            <a:fillRect/>
          </a:stretch>
        </p:blipFill>
        <p:spPr>
          <a:xfrm>
            <a:off x="0" y="3933056"/>
            <a:ext cx="4572000" cy="2924944"/>
          </a:xfrm>
          <a:prstGeom prst="rect">
            <a:avLst/>
          </a:prstGeom>
        </p:spPr>
      </p:pic>
      <p:pic>
        <p:nvPicPr>
          <p:cNvPr id="17" name="16 Resim" descr="14241403_10206205168521279_5347907022086351355_o.jpg"/>
          <p:cNvPicPr>
            <a:picLocks noChangeAspect="1"/>
          </p:cNvPicPr>
          <p:nvPr/>
        </p:nvPicPr>
        <p:blipFill>
          <a:blip r:embed="rId6" cstate="print"/>
          <a:stretch>
            <a:fillRect/>
          </a:stretch>
        </p:blipFill>
        <p:spPr>
          <a:xfrm>
            <a:off x="4499992" y="3933056"/>
            <a:ext cx="4788024" cy="2924944"/>
          </a:xfrm>
          <a:prstGeom prst="rect">
            <a:avLst/>
          </a:prstGeom>
        </p:spPr>
      </p:pic>
      <p:pic>
        <p:nvPicPr>
          <p:cNvPr id="18" name="17 Resim" descr="14192027_10206205169001291_7173898649231873404_n.jpg"/>
          <p:cNvPicPr>
            <a:picLocks noChangeAspect="1"/>
          </p:cNvPicPr>
          <p:nvPr/>
        </p:nvPicPr>
        <p:blipFill>
          <a:blip r:embed="rId7" cstate="print"/>
          <a:stretch>
            <a:fillRect/>
          </a:stretch>
        </p:blipFill>
        <p:spPr>
          <a:xfrm>
            <a:off x="0" y="2132856"/>
            <a:ext cx="4427984" cy="1800200"/>
          </a:xfrm>
          <a:prstGeom prst="rect">
            <a:avLst/>
          </a:prstGeom>
        </p:spPr>
      </p:pic>
      <p:pic>
        <p:nvPicPr>
          <p:cNvPr id="19" name="18 Resim" descr="2a_111.jpg"/>
          <p:cNvPicPr>
            <a:picLocks noChangeAspect="1"/>
          </p:cNvPicPr>
          <p:nvPr/>
        </p:nvPicPr>
        <p:blipFill>
          <a:blip r:embed="rId8" cstate="print"/>
          <a:stretch>
            <a:fillRect/>
          </a:stretch>
        </p:blipFill>
        <p:spPr>
          <a:xfrm>
            <a:off x="4427984" y="2132856"/>
            <a:ext cx="4824536" cy="182386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179512"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1484784"/>
            <a:ext cx="9324528" cy="4524315"/>
          </a:xfrm>
          <a:prstGeom prst="rect">
            <a:avLst/>
          </a:prstGeom>
          <a:noFill/>
        </p:spPr>
        <p:txBody>
          <a:bodyPr wrap="square" rtlCol="0">
            <a:spAutoFit/>
          </a:bodyPr>
          <a:lstStyle/>
          <a:p>
            <a:pPr algn="ctr"/>
            <a:r>
              <a:rPr lang="tr-TR" sz="3600" dirty="0" smtClean="0">
                <a:latin typeface="Comic Sans MS" pitchFamily="66" charset="0"/>
              </a:rPr>
              <a:t>Ve Mezuniyet töreni …..</a:t>
            </a:r>
          </a:p>
          <a:p>
            <a:pPr algn="ctr"/>
            <a:endParaRPr lang="tr-TR" sz="3600" dirty="0" smtClean="0">
              <a:latin typeface="Comic Sans MS" pitchFamily="66" charset="0"/>
            </a:endParaRPr>
          </a:p>
          <a:p>
            <a:r>
              <a:rPr lang="tr-TR" dirty="0" smtClean="0">
                <a:latin typeface="Comic Sans MS" pitchFamily="66" charset="0"/>
              </a:rPr>
              <a:t>    </a:t>
            </a:r>
            <a:endParaRPr lang="tr-TR" sz="3600" dirty="0" smtClean="0">
              <a:latin typeface="Comic Sans MS" pitchFamily="66" charset="0"/>
            </a:endParaRPr>
          </a:p>
          <a:p>
            <a:endParaRPr lang="tr-TR" dirty="0" smtClean="0"/>
          </a:p>
          <a:p>
            <a:r>
              <a:rPr lang="tr-TR" dirty="0" smtClean="0"/>
              <a:t>  </a:t>
            </a:r>
          </a:p>
          <a:p>
            <a:endParaRPr lang="tr-TR" dirty="0" smtClean="0"/>
          </a:p>
          <a:p>
            <a:endParaRPr lang="tr-TR" dirty="0" smtClean="0"/>
          </a:p>
          <a:p>
            <a:r>
              <a:rPr lang="tr-TR" dirty="0" smtClean="0"/>
              <a:t>  </a:t>
            </a:r>
          </a:p>
          <a:p>
            <a:endParaRPr lang="tr-TR" dirty="0" smtClean="0"/>
          </a:p>
          <a:p>
            <a:r>
              <a:rPr lang="tr-TR" dirty="0" smtClean="0"/>
              <a:t>  </a:t>
            </a:r>
          </a:p>
          <a:p>
            <a:endParaRPr lang="tr-TR" dirty="0" smtClean="0"/>
          </a:p>
          <a:p>
            <a:endParaRPr lang="tr-TR" dirty="0" smtClean="0"/>
          </a:p>
          <a:p>
            <a:endParaRPr lang="tr-TR" dirty="0" smtClean="0"/>
          </a:p>
          <a:p>
            <a:r>
              <a:rPr lang="tr-TR" dirty="0" smtClean="0"/>
              <a:t>       </a:t>
            </a:r>
            <a:endParaRPr lang="tr-TR" dirty="0"/>
          </a:p>
        </p:txBody>
      </p:sp>
      <p:pic>
        <p:nvPicPr>
          <p:cNvPr id="6" name="5 Resim" descr="13323738_10205571967491649_7245655475814267413_o.jpg"/>
          <p:cNvPicPr>
            <a:picLocks noChangeAspect="1"/>
          </p:cNvPicPr>
          <p:nvPr/>
        </p:nvPicPr>
        <p:blipFill>
          <a:blip r:embed="rId5" cstate="print"/>
          <a:stretch>
            <a:fillRect/>
          </a:stretch>
        </p:blipFill>
        <p:spPr>
          <a:xfrm>
            <a:off x="0" y="2204864"/>
            <a:ext cx="4716016" cy="4653136"/>
          </a:xfrm>
          <a:prstGeom prst="rect">
            <a:avLst/>
          </a:prstGeom>
        </p:spPr>
      </p:pic>
      <p:pic>
        <p:nvPicPr>
          <p:cNvPr id="7" name="6 Resim" descr="13320831_10205571959171441_4968045531969294367_o.jpg"/>
          <p:cNvPicPr>
            <a:picLocks noChangeAspect="1"/>
          </p:cNvPicPr>
          <p:nvPr/>
        </p:nvPicPr>
        <p:blipFill>
          <a:blip r:embed="rId6" cstate="print"/>
          <a:stretch>
            <a:fillRect/>
          </a:stretch>
        </p:blipFill>
        <p:spPr>
          <a:xfrm>
            <a:off x="4644008" y="2204864"/>
            <a:ext cx="4680520" cy="465313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0"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1340768"/>
            <a:ext cx="9144000" cy="3693319"/>
          </a:xfrm>
          <a:prstGeom prst="rect">
            <a:avLst/>
          </a:prstGeom>
          <a:noFill/>
        </p:spPr>
        <p:txBody>
          <a:bodyPr wrap="square" rtlCol="0">
            <a:spAutoFit/>
          </a:bodyPr>
          <a:lstStyle/>
          <a:p>
            <a:pPr algn="ctr"/>
            <a:r>
              <a:rPr lang="tr-TR" sz="3600" dirty="0" smtClean="0">
                <a:latin typeface="Comic Sans MS" pitchFamily="66" charset="0"/>
              </a:rPr>
              <a:t>AMAÇLAR</a:t>
            </a:r>
          </a:p>
          <a:p>
            <a:pPr>
              <a:buFont typeface="Arial" pitchFamily="34" charset="0"/>
              <a:buChar char="•"/>
            </a:pPr>
            <a:r>
              <a:rPr lang="tr-TR" dirty="0" smtClean="0">
                <a:latin typeface="Comic Sans MS" pitchFamily="66" charset="0"/>
              </a:rPr>
              <a:t>Yurdun  doğal  kaynaklarının  ülke  ve  toplum  yararları  doğrultusunda </a:t>
            </a:r>
          </a:p>
          <a:p>
            <a:r>
              <a:rPr lang="tr-TR" dirty="0" smtClean="0">
                <a:latin typeface="Comic Sans MS" pitchFamily="66" charset="0"/>
              </a:rPr>
              <a:t>işletilmesini,     üretimin      arttırılmasını,   yurt      sanayinin      ulusal    çıkarlara  </a:t>
            </a:r>
          </a:p>
          <a:p>
            <a:r>
              <a:rPr lang="tr-TR" dirty="0" smtClean="0">
                <a:latin typeface="Comic Sans MS" pitchFamily="66" charset="0"/>
              </a:rPr>
              <a:t>uygun  yönde  gelişmesini  sağlamak  için  teknik  ve  bilimsel  çalışmalar  </a:t>
            </a:r>
          </a:p>
          <a:p>
            <a:r>
              <a:rPr lang="tr-TR" dirty="0" smtClean="0">
                <a:latin typeface="Comic Sans MS" pitchFamily="66" charset="0"/>
              </a:rPr>
              <a:t>yapmak ve bunları üyelerinin ve sanayinin yararına sunmak,   </a:t>
            </a:r>
          </a:p>
          <a:p>
            <a:pPr>
              <a:buFont typeface="Arial" pitchFamily="34" charset="0"/>
              <a:buChar char="•"/>
            </a:pPr>
            <a:r>
              <a:rPr lang="tr-TR" dirty="0" smtClean="0">
                <a:latin typeface="Comic Sans MS" pitchFamily="66" charset="0"/>
              </a:rPr>
              <a:t>Bağlı  mühendislik  hizmetleri  ile  ilgili  her  türlü  araştırma,  inceleme,  </a:t>
            </a:r>
          </a:p>
          <a:p>
            <a:r>
              <a:rPr lang="tr-TR" dirty="0" smtClean="0">
                <a:latin typeface="Comic Sans MS" pitchFamily="66" charset="0"/>
              </a:rPr>
              <a:t>proje  ve  raporların  hazırlanmasını,  uygulanmasını  ve  teknik  uygulama  </a:t>
            </a:r>
          </a:p>
          <a:p>
            <a:r>
              <a:rPr lang="tr-TR" dirty="0" smtClean="0">
                <a:latin typeface="Comic Sans MS" pitchFamily="66" charset="0"/>
              </a:rPr>
              <a:t>sorumluluğunun   uzman   makina   mühendisleri   tarafından   yapılmasını  </a:t>
            </a:r>
          </a:p>
          <a:p>
            <a:r>
              <a:rPr lang="tr-TR" dirty="0" smtClean="0">
                <a:latin typeface="Comic Sans MS" pitchFamily="66" charset="0"/>
              </a:rPr>
              <a:t>sağlamak, </a:t>
            </a:r>
          </a:p>
          <a:p>
            <a:pPr>
              <a:buFont typeface="Arial" pitchFamily="34" charset="0"/>
              <a:buChar char="•"/>
            </a:pPr>
            <a:r>
              <a:rPr lang="tr-TR" dirty="0" smtClean="0">
                <a:latin typeface="Comic Sans MS" pitchFamily="66" charset="0"/>
              </a:rPr>
              <a:t>Bunların   teknik   kurallara   uygunluğunu   incelemek,   denetlemek   ve  </a:t>
            </a:r>
          </a:p>
          <a:p>
            <a:r>
              <a:rPr lang="tr-TR" dirty="0" smtClean="0">
                <a:latin typeface="Comic Sans MS" pitchFamily="66" charset="0"/>
              </a:rPr>
              <a:t>onaylamak, </a:t>
            </a:r>
          </a:p>
          <a:p>
            <a:r>
              <a:rPr lang="tr-TR" dirty="0" smtClean="0">
                <a:latin typeface="Comic Sans MS" pitchFamily="66" charset="0"/>
              </a:rPr>
              <a:t> </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0" y="-17140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1484784"/>
            <a:ext cx="9324528" cy="5632311"/>
          </a:xfrm>
          <a:prstGeom prst="rect">
            <a:avLst/>
          </a:prstGeom>
          <a:noFill/>
        </p:spPr>
        <p:txBody>
          <a:bodyPr wrap="square" rtlCol="0">
            <a:spAutoFit/>
          </a:bodyPr>
          <a:lstStyle/>
          <a:p>
            <a:pPr algn="ctr"/>
            <a:r>
              <a:rPr lang="tr-TR" dirty="0" smtClean="0">
                <a:latin typeface="Comic Sans MS" pitchFamily="66" charset="0"/>
              </a:rPr>
              <a:t>HABERLERİ TAKİP ETMEK İÇİN YAYINLARA ULAŞMAK İÇİN  VE SEMİNERLERDEN HABERDAR OLMAK İÇİN </a:t>
            </a:r>
          </a:p>
          <a:p>
            <a:pPr algn="ctr"/>
            <a:endParaRPr lang="tr-TR" dirty="0" smtClean="0">
              <a:latin typeface="Comic Sans MS" pitchFamily="66" charset="0"/>
            </a:endParaRPr>
          </a:p>
          <a:p>
            <a:pPr algn="ctr"/>
            <a:r>
              <a:rPr lang="tr-TR" dirty="0" smtClean="0">
                <a:latin typeface="Comic Sans MS" pitchFamily="66" charset="0"/>
                <a:hlinkClick r:id="rId5"/>
              </a:rPr>
              <a:t>www.</a:t>
            </a:r>
            <a:r>
              <a:rPr lang="tr-TR" dirty="0" err="1" smtClean="0">
                <a:latin typeface="Comic Sans MS" pitchFamily="66" charset="0"/>
                <a:hlinkClick r:id="rId5"/>
              </a:rPr>
              <a:t>diyarbakir</a:t>
            </a:r>
            <a:r>
              <a:rPr lang="tr-TR" dirty="0" smtClean="0">
                <a:latin typeface="Comic Sans MS" pitchFamily="66" charset="0"/>
                <a:hlinkClick r:id="rId5"/>
              </a:rPr>
              <a:t>.mmo.</a:t>
            </a:r>
            <a:r>
              <a:rPr lang="tr-TR" dirty="0" err="1" smtClean="0">
                <a:latin typeface="Comic Sans MS" pitchFamily="66" charset="0"/>
                <a:hlinkClick r:id="rId5"/>
              </a:rPr>
              <a:t>org.tr</a:t>
            </a:r>
            <a:endParaRPr lang="tr-TR" dirty="0" smtClean="0">
              <a:latin typeface="Comic Sans MS" pitchFamily="66" charset="0"/>
            </a:endParaRPr>
          </a:p>
          <a:p>
            <a:pPr algn="ctr"/>
            <a:endParaRPr lang="tr-TR" dirty="0" smtClean="0">
              <a:latin typeface="Comic Sans MS" pitchFamily="66" charset="0"/>
            </a:endParaRPr>
          </a:p>
          <a:p>
            <a:pPr algn="ctr"/>
            <a:endParaRPr lang="tr-TR" dirty="0" smtClean="0">
              <a:latin typeface="Comic Sans MS" pitchFamily="66" charset="0"/>
            </a:endParaRPr>
          </a:p>
          <a:p>
            <a:endParaRPr lang="tr-TR" dirty="0" smtClean="0">
              <a:latin typeface="Comic Sans MS" pitchFamily="66" charset="0"/>
            </a:endParaRPr>
          </a:p>
          <a:p>
            <a:endParaRPr lang="tr-TR" dirty="0" smtClean="0">
              <a:latin typeface="Comic Sans MS" pitchFamily="66" charset="0"/>
            </a:endParaRPr>
          </a:p>
          <a:p>
            <a:r>
              <a:rPr lang="tr-TR" dirty="0" smtClean="0">
                <a:latin typeface="Comic Sans MS" pitchFamily="66" charset="0"/>
              </a:rPr>
              <a:t>    </a:t>
            </a:r>
          </a:p>
          <a:p>
            <a:endParaRPr lang="tr-TR" dirty="0" smtClean="0"/>
          </a:p>
          <a:p>
            <a:r>
              <a:rPr lang="tr-TR" dirty="0" smtClean="0"/>
              <a:t>  </a:t>
            </a:r>
          </a:p>
          <a:p>
            <a:endParaRPr lang="tr-TR" dirty="0" smtClean="0"/>
          </a:p>
          <a:p>
            <a:endParaRPr lang="tr-TR" dirty="0" smtClean="0"/>
          </a:p>
          <a:p>
            <a:r>
              <a:rPr lang="tr-TR" dirty="0" smtClean="0"/>
              <a:t>  </a:t>
            </a:r>
          </a:p>
          <a:p>
            <a:endParaRPr lang="tr-TR" dirty="0" smtClean="0"/>
          </a:p>
          <a:p>
            <a:r>
              <a:rPr lang="tr-TR" dirty="0" smtClean="0"/>
              <a:t>  </a:t>
            </a:r>
          </a:p>
          <a:p>
            <a:endParaRPr lang="tr-TR" dirty="0" smtClean="0"/>
          </a:p>
          <a:p>
            <a:endParaRPr lang="tr-TR" dirty="0" smtClean="0"/>
          </a:p>
          <a:p>
            <a:endParaRPr lang="tr-TR" dirty="0" smtClean="0"/>
          </a:p>
          <a:p>
            <a:r>
              <a:rPr lang="tr-TR" dirty="0" smtClean="0"/>
              <a:t>       </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0"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6" name="5 Metin kutusu"/>
          <p:cNvSpPr txBox="1"/>
          <p:nvPr/>
        </p:nvSpPr>
        <p:spPr>
          <a:xfrm>
            <a:off x="0" y="1268760"/>
            <a:ext cx="9396536" cy="3416320"/>
          </a:xfrm>
          <a:prstGeom prst="rect">
            <a:avLst/>
          </a:prstGeom>
          <a:noFill/>
        </p:spPr>
        <p:txBody>
          <a:bodyPr wrap="square" rtlCol="0">
            <a:spAutoFit/>
          </a:bodyPr>
          <a:lstStyle/>
          <a:p>
            <a:pPr algn="ctr"/>
            <a:r>
              <a:rPr lang="tr-TR" sz="3600" dirty="0" smtClean="0">
                <a:latin typeface="Comic Sans MS" pitchFamily="66" charset="0"/>
              </a:rPr>
              <a:t>AMAÇLAR</a:t>
            </a:r>
          </a:p>
          <a:p>
            <a:pPr>
              <a:buFont typeface="Arial" pitchFamily="34" charset="0"/>
              <a:buChar char="•"/>
            </a:pPr>
            <a:r>
              <a:rPr lang="tr-TR" dirty="0" smtClean="0">
                <a:latin typeface="Comic Sans MS" pitchFamily="66" charset="0"/>
              </a:rPr>
              <a:t>İş   ve   işçi  güvenliği   ve  ergonomi,   çevrenin  korunması,   enerjinin üretimi   ve   yönetimi,   ölçüm  ve  test  cihazlarının  kalibrasyonu   vb. sanayiye  yönelik     araştırma  geliştirme  konularında  teknik  ve  bilimsel araştırmalarda bulunmak, </a:t>
            </a:r>
          </a:p>
          <a:p>
            <a:r>
              <a:rPr lang="tr-TR" dirty="0" smtClean="0">
                <a:latin typeface="Comic Sans MS" pitchFamily="66" charset="0"/>
              </a:rPr>
              <a:t> </a:t>
            </a:r>
          </a:p>
          <a:p>
            <a:pPr>
              <a:buFont typeface="Arial" pitchFamily="34" charset="0"/>
              <a:buChar char="•"/>
            </a:pPr>
            <a:r>
              <a:rPr lang="tr-TR" dirty="0" smtClean="0">
                <a:latin typeface="Comic Sans MS" pitchFamily="66" charset="0"/>
              </a:rPr>
              <a:t>   Meslek alanlarıyla  ilgili  her türlü standartları, teknik şartnameleri ve tip sözleşmeleri hazırlamak,  </a:t>
            </a:r>
          </a:p>
          <a:p>
            <a:endParaRPr lang="tr-TR" dirty="0" smtClean="0">
              <a:latin typeface="Comic Sans MS" pitchFamily="66" charset="0"/>
            </a:endParaRPr>
          </a:p>
          <a:p>
            <a:pPr>
              <a:buFont typeface="Arial" pitchFamily="34" charset="0"/>
              <a:buChar char="•"/>
            </a:pPr>
            <a:r>
              <a:rPr lang="tr-TR" dirty="0" smtClean="0">
                <a:latin typeface="Comic Sans MS" pitchFamily="66" charset="0"/>
              </a:rPr>
              <a:t> Meslek  alanlarıyla  ilgili  öğretim  yapan  kuruluşlarla  işbirliği  yaparak  ülkenin  gereksinimini  karşılayabilecek  nitelik  ve  nicelikte  mühendisin  yetişmesine    yardımcı olmak.</a:t>
            </a:r>
            <a:endParaRPr lang="tr-TR" dirty="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0"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5" name="4 Metin kutusu"/>
          <p:cNvSpPr txBox="1"/>
          <p:nvPr/>
        </p:nvSpPr>
        <p:spPr>
          <a:xfrm>
            <a:off x="0" y="1484785"/>
            <a:ext cx="9144000" cy="6186309"/>
          </a:xfrm>
          <a:prstGeom prst="rect">
            <a:avLst/>
          </a:prstGeom>
          <a:noFill/>
        </p:spPr>
        <p:txBody>
          <a:bodyPr wrap="square" rtlCol="0">
            <a:spAutoFit/>
          </a:bodyPr>
          <a:lstStyle/>
          <a:p>
            <a:pPr algn="ctr"/>
            <a:r>
              <a:rPr lang="tr-TR" sz="3600" dirty="0" smtClean="0">
                <a:latin typeface="Comic Sans MS" pitchFamily="66" charset="0"/>
              </a:rPr>
              <a:t>ODA YAPISI</a:t>
            </a:r>
          </a:p>
          <a:p>
            <a:r>
              <a:rPr lang="tr-TR" dirty="0" smtClean="0">
                <a:latin typeface="Comic Sans MS" pitchFamily="66" charset="0"/>
              </a:rPr>
              <a:t>18 Şube  </a:t>
            </a:r>
          </a:p>
          <a:p>
            <a:r>
              <a:rPr lang="tr-TR" dirty="0" smtClean="0">
                <a:latin typeface="Comic Sans MS" pitchFamily="66" charset="0"/>
              </a:rPr>
              <a:t>         55 İl Temsilciği  </a:t>
            </a:r>
          </a:p>
          <a:p>
            <a:r>
              <a:rPr lang="tr-TR" dirty="0" smtClean="0">
                <a:latin typeface="Comic Sans MS" pitchFamily="66" charset="0"/>
              </a:rPr>
              <a:t>         41 İlçe Temsilciliği  </a:t>
            </a:r>
          </a:p>
          <a:p>
            <a:r>
              <a:rPr lang="tr-TR" dirty="0" smtClean="0">
                <a:latin typeface="Comic Sans MS" pitchFamily="66" charset="0"/>
              </a:rPr>
              <a:t>         10 Mesleki Denetim Bürosu  </a:t>
            </a:r>
          </a:p>
          <a:p>
            <a:r>
              <a:rPr lang="tr-TR" dirty="0" smtClean="0">
                <a:latin typeface="Comic Sans MS" pitchFamily="66" charset="0"/>
              </a:rPr>
              <a:t>         1500‘e ulaşan İşyeri Temsilciliği  </a:t>
            </a:r>
          </a:p>
          <a:p>
            <a:pPr algn="ctr"/>
            <a:r>
              <a:rPr lang="tr-TR" dirty="0" smtClean="0">
                <a:latin typeface="Comic Sans MS" pitchFamily="66" charset="0"/>
              </a:rPr>
              <a:t> Asansör Onaylanmış Kuruluşu  </a:t>
            </a:r>
          </a:p>
          <a:p>
            <a:pPr algn="ctr"/>
            <a:endParaRPr lang="tr-TR" dirty="0" smtClean="0">
              <a:latin typeface="Comic Sans MS" pitchFamily="66" charset="0"/>
            </a:endParaRPr>
          </a:p>
          <a:p>
            <a:pPr algn="ctr"/>
            <a:r>
              <a:rPr lang="tr-TR" dirty="0" smtClean="0">
                <a:latin typeface="Comic Sans MS" pitchFamily="66" charset="0"/>
              </a:rPr>
              <a:t> Akredite Muayene Kuruluşu  </a:t>
            </a:r>
          </a:p>
          <a:p>
            <a:pPr algn="ctr"/>
            <a:endParaRPr lang="tr-TR" dirty="0" smtClean="0">
              <a:latin typeface="Comic Sans MS" pitchFamily="66" charset="0"/>
            </a:endParaRPr>
          </a:p>
          <a:p>
            <a:pPr algn="ctr"/>
            <a:r>
              <a:rPr lang="tr-TR" dirty="0" smtClean="0">
                <a:latin typeface="Comic Sans MS" pitchFamily="66" charset="0"/>
              </a:rPr>
              <a:t> Akredite Deney Laboratuarı  </a:t>
            </a:r>
          </a:p>
          <a:p>
            <a:pPr algn="ctr"/>
            <a:endParaRPr lang="tr-TR" dirty="0" smtClean="0">
              <a:latin typeface="Comic Sans MS" pitchFamily="66" charset="0"/>
            </a:endParaRPr>
          </a:p>
          <a:p>
            <a:pPr algn="ctr"/>
            <a:r>
              <a:rPr lang="tr-TR" dirty="0" smtClean="0">
                <a:latin typeface="Comic Sans MS" pitchFamily="66" charset="0"/>
              </a:rPr>
              <a:t> Akredite Kalibrasyon Laboratuarı  </a:t>
            </a:r>
          </a:p>
          <a:p>
            <a:pPr algn="ctr"/>
            <a:endParaRPr lang="tr-TR" dirty="0" smtClean="0">
              <a:latin typeface="Comic Sans MS" pitchFamily="66" charset="0"/>
            </a:endParaRPr>
          </a:p>
          <a:p>
            <a:pPr algn="ctr"/>
            <a:r>
              <a:rPr lang="tr-TR" dirty="0" smtClean="0">
                <a:latin typeface="Comic Sans MS" pitchFamily="66" charset="0"/>
              </a:rPr>
              <a:t>        Akredite Personel Belgelendirme Kuruluşu  </a:t>
            </a:r>
          </a:p>
          <a:p>
            <a:pPr algn="ctr"/>
            <a:endParaRPr lang="tr-TR" dirty="0" smtClean="0">
              <a:latin typeface="Comic Sans MS" pitchFamily="66" charset="0"/>
            </a:endParaRPr>
          </a:p>
          <a:p>
            <a:pPr algn="ctr"/>
            <a:r>
              <a:rPr lang="tr-TR" dirty="0" smtClean="0">
                <a:latin typeface="Comic Sans MS" pitchFamily="66" charset="0"/>
              </a:rPr>
              <a:t> Meslek İçi Eğitim Merkezi  </a:t>
            </a:r>
          </a:p>
          <a:p>
            <a:endParaRPr lang="tr-TR" dirty="0" smtClean="0"/>
          </a:p>
          <a:p>
            <a:endParaRPr lang="tr-TR" dirty="0" smtClean="0"/>
          </a:p>
          <a:p>
            <a:endParaRPr lang="tr-TR" dirty="0" smtClean="0"/>
          </a:p>
          <a:p>
            <a:r>
              <a:rPr lang="tr-TR" dirty="0" smtClean="0"/>
              <a:t>             Oda Yapısı </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559594" y="1477962"/>
            <a:ext cx="6192837" cy="3455988"/>
          </a:xfrm>
          <a:prstGeom prst="rect">
            <a:avLst/>
          </a:prstGeom>
          <a:noFill/>
          <a:ln w="12700">
            <a:solidFill>
              <a:srgbClr val="000080"/>
            </a:solidFill>
            <a:miter lim="800000"/>
            <a:headEnd/>
            <a:tailEnd/>
          </a:ln>
          <a:extLst>
            <a:ext uri="{909E8E84-426E-40DD-AFC4-6F175D3DCCD1}">
              <a14:hiddenFill xmlns:a14="http://schemas.microsoft.com/office/drawing/2010/main" xmlns="">
                <a:solidFill>
                  <a:srgbClr val="FFFFFF"/>
                </a:solidFill>
              </a14:hiddenFill>
            </a:ext>
          </a:extLst>
        </p:spPr>
        <p:txBody>
          <a:bodyPr lIns="83503" tIns="41753" rIns="83503" bIns="41753"/>
          <a:lstStyle/>
          <a:p>
            <a:pPr defTabSz="828675" eaLnBrk="0" hangingPunct="0">
              <a:buClrTx/>
              <a:buSzTx/>
              <a:buFontTx/>
              <a:buNone/>
            </a:pPr>
            <a:endParaRPr lang="tr-TR" sz="1600"/>
          </a:p>
        </p:txBody>
      </p:sp>
      <p:pic>
        <p:nvPicPr>
          <p:cNvPr id="120838" name="Picture 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619" y="1477962"/>
            <a:ext cx="5967412" cy="340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57" name="Picture 25"/>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07544" y="3473450"/>
            <a:ext cx="860425"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58" name="Picture 26"/>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01006" y="3444875"/>
            <a:ext cx="1077913" cy="947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59" name="Picture 27"/>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29494" y="3263900"/>
            <a:ext cx="965200" cy="102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60" name="Picture 28"/>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574006" y="2808287"/>
            <a:ext cx="1050925"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61" name="Picture 29"/>
          <p:cNvPicPr>
            <a:picLocks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418431" y="2228850"/>
            <a:ext cx="57626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62" name="Picture 30"/>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034506" y="2627312"/>
            <a:ext cx="2217738" cy="112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63" name="Picture 31"/>
          <p:cNvPicPr>
            <a:picLocks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807369" y="2390775"/>
            <a:ext cx="982662"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64" name="Picture 32"/>
          <p:cNvPicPr>
            <a:picLocks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348706" y="3151187"/>
            <a:ext cx="1000125" cy="113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65" name="Picture 33"/>
          <p:cNvPicPr>
            <a:picLocks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182144" y="2044700"/>
            <a:ext cx="1266825" cy="852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66" name="Picture 34"/>
          <p:cNvPicPr>
            <a:picLocks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394744" y="2082800"/>
            <a:ext cx="9906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67" name="Picture 35"/>
          <p:cNvPicPr>
            <a:picLocks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245519" y="2459037"/>
            <a:ext cx="1016000" cy="912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68" name="Picture 36"/>
          <p:cNvPicPr>
            <a:picLocks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38994" y="2006600"/>
            <a:ext cx="661987" cy="60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69" name="Picture 37"/>
          <p:cNvPicPr>
            <a:picLocks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832644" y="3040062"/>
            <a:ext cx="877887"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70" name="Picture 38"/>
          <p:cNvPicPr>
            <a:picLocks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3880644" y="3384550"/>
            <a:ext cx="60325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71" name="Picture 39"/>
          <p:cNvPicPr>
            <a:picLocks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699294" y="2500312"/>
            <a:ext cx="1500187" cy="696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72" name="Picture 40"/>
          <p:cNvPicPr>
            <a:picLocks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2750344" y="3860800"/>
            <a:ext cx="835025"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73" name="Picture 41"/>
          <p:cNvPicPr>
            <a:picLocks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4387056" y="2112962"/>
            <a:ext cx="2017713" cy="99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74" name="Picture 42"/>
          <p:cNvPicPr>
            <a:picLocks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4207669" y="2330450"/>
            <a:ext cx="2390775" cy="179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67" name="Rectangle 47"/>
          <p:cNvSpPr>
            <a:spLocks noChangeArrowheads="1"/>
          </p:cNvSpPr>
          <p:nvPr/>
        </p:nvSpPr>
        <p:spPr bwMode="auto">
          <a:xfrm>
            <a:off x="46831" y="116632"/>
            <a:ext cx="677703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lnSpc>
                <a:spcPct val="90000"/>
              </a:lnSpc>
              <a:spcBef>
                <a:spcPct val="0"/>
              </a:spcBef>
              <a:buClrTx/>
              <a:buSzTx/>
              <a:buFontTx/>
              <a:buNone/>
            </a:pPr>
            <a:r>
              <a:rPr lang="tr-TR" sz="3600" dirty="0">
                <a:latin typeface="Comic Sans MS" pitchFamily="66" charset="0"/>
              </a:rPr>
              <a:t>MMO </a:t>
            </a:r>
            <a:r>
              <a:rPr lang="tr-TR" sz="3600" dirty="0" smtClean="0">
                <a:latin typeface="Comic Sans MS" pitchFamily="66" charset="0"/>
              </a:rPr>
              <a:t>Örgüt Yapısı </a:t>
            </a:r>
            <a:endParaRPr lang="tr-TR" sz="3600" dirty="0">
              <a:latin typeface="Comic Sans MS" pitchFamily="66" charset="0"/>
            </a:endParaRPr>
          </a:p>
        </p:txBody>
      </p:sp>
      <p:sp>
        <p:nvSpPr>
          <p:cNvPr id="6168" name="Text Box 48"/>
          <p:cNvSpPr txBox="1">
            <a:spLocks noChangeArrowheads="1"/>
          </p:cNvSpPr>
          <p:nvPr/>
        </p:nvSpPr>
        <p:spPr bwMode="auto">
          <a:xfrm>
            <a:off x="7021458" y="1447005"/>
            <a:ext cx="1908175" cy="356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796925" indent="-457200" eaLnBrk="0" hangingPunct="0">
              <a:defRPr sz="1400">
                <a:solidFill>
                  <a:schemeClr val="tx1"/>
                </a:solidFill>
                <a:latin typeface="Arial" pitchFamily="34" charset="0"/>
                <a:cs typeface="Times New Roman" pitchFamily="18" charset="0"/>
              </a:defRPr>
            </a:lvl1pPr>
            <a:lvl2pPr marL="742950" indent="-285750" eaLnBrk="0" hangingPunct="0">
              <a:defRPr sz="1400">
                <a:solidFill>
                  <a:schemeClr val="tx1"/>
                </a:solidFill>
                <a:latin typeface="Arial" pitchFamily="34" charset="0"/>
                <a:cs typeface="Times New Roman" pitchFamily="18" charset="0"/>
              </a:defRPr>
            </a:lvl2pPr>
            <a:lvl3pPr marL="1143000" indent="-228600" eaLnBrk="0" hangingPunct="0">
              <a:defRPr sz="1400">
                <a:solidFill>
                  <a:schemeClr val="tx1"/>
                </a:solidFill>
                <a:latin typeface="Arial" pitchFamily="34" charset="0"/>
                <a:cs typeface="Times New Roman" pitchFamily="18" charset="0"/>
              </a:defRPr>
            </a:lvl3pPr>
            <a:lvl4pPr marL="1600200" indent="-228600" eaLnBrk="0" hangingPunct="0">
              <a:defRPr sz="1400">
                <a:solidFill>
                  <a:schemeClr val="tx1"/>
                </a:solidFill>
                <a:latin typeface="Arial" pitchFamily="34" charset="0"/>
                <a:cs typeface="Times New Roman" pitchFamily="18" charset="0"/>
              </a:defRPr>
            </a:lvl4pPr>
            <a:lvl5pPr marL="2057400" indent="-228600" eaLnBrk="0" hangingPunct="0">
              <a:defRPr sz="1400">
                <a:solidFill>
                  <a:schemeClr val="tx1"/>
                </a:solidFill>
                <a:latin typeface="Arial" pitchFamily="34" charset="0"/>
                <a:cs typeface="Times New Roman" pitchFamily="18" charset="0"/>
              </a:defRPr>
            </a:lvl5pPr>
            <a:lvl6pPr marL="2514600" indent="-228600" eaLnBrk="0" fontAlgn="base" hangingPunct="0">
              <a:spcBef>
                <a:spcPct val="50000"/>
              </a:spcBef>
              <a:spcAft>
                <a:spcPct val="0"/>
              </a:spcAft>
              <a:buClr>
                <a:schemeClr val="tx1"/>
              </a:buClr>
              <a:buSzPct val="75000"/>
              <a:buFont typeface="Wingdings" pitchFamily="2" charset="2"/>
              <a:defRPr sz="1400">
                <a:solidFill>
                  <a:schemeClr val="tx1"/>
                </a:solidFill>
                <a:latin typeface="Arial" pitchFamily="34" charset="0"/>
                <a:cs typeface="Times New Roman" pitchFamily="18" charset="0"/>
              </a:defRPr>
            </a:lvl6pPr>
            <a:lvl7pPr marL="2971800" indent="-228600" eaLnBrk="0" fontAlgn="base" hangingPunct="0">
              <a:spcBef>
                <a:spcPct val="50000"/>
              </a:spcBef>
              <a:spcAft>
                <a:spcPct val="0"/>
              </a:spcAft>
              <a:buClr>
                <a:schemeClr val="tx1"/>
              </a:buClr>
              <a:buSzPct val="75000"/>
              <a:buFont typeface="Wingdings" pitchFamily="2" charset="2"/>
              <a:defRPr sz="1400">
                <a:solidFill>
                  <a:schemeClr val="tx1"/>
                </a:solidFill>
                <a:latin typeface="Arial" pitchFamily="34" charset="0"/>
                <a:cs typeface="Times New Roman" pitchFamily="18" charset="0"/>
              </a:defRPr>
            </a:lvl7pPr>
            <a:lvl8pPr marL="3429000" indent="-228600" eaLnBrk="0" fontAlgn="base" hangingPunct="0">
              <a:spcBef>
                <a:spcPct val="50000"/>
              </a:spcBef>
              <a:spcAft>
                <a:spcPct val="0"/>
              </a:spcAft>
              <a:buClr>
                <a:schemeClr val="tx1"/>
              </a:buClr>
              <a:buSzPct val="75000"/>
              <a:buFont typeface="Wingdings" pitchFamily="2" charset="2"/>
              <a:defRPr sz="1400">
                <a:solidFill>
                  <a:schemeClr val="tx1"/>
                </a:solidFill>
                <a:latin typeface="Arial" pitchFamily="34" charset="0"/>
                <a:cs typeface="Times New Roman" pitchFamily="18" charset="0"/>
              </a:defRPr>
            </a:lvl8pPr>
            <a:lvl9pPr marL="3886200" indent="-228600" eaLnBrk="0" fontAlgn="base" hangingPunct="0">
              <a:spcBef>
                <a:spcPct val="50000"/>
              </a:spcBef>
              <a:spcAft>
                <a:spcPct val="0"/>
              </a:spcAft>
              <a:buClr>
                <a:schemeClr val="tx1"/>
              </a:buClr>
              <a:buSzPct val="75000"/>
              <a:buFont typeface="Wingdings" pitchFamily="2" charset="2"/>
              <a:defRPr sz="1400">
                <a:solidFill>
                  <a:schemeClr val="tx1"/>
                </a:solidFill>
                <a:latin typeface="Arial" pitchFamily="34" charset="0"/>
                <a:cs typeface="Times New Roman" pitchFamily="18" charset="0"/>
              </a:defRPr>
            </a:lvl9pPr>
          </a:lstStyle>
          <a:p>
            <a:pPr eaLnBrk="1" hangingPunct="1"/>
            <a:r>
              <a:rPr lang="tr-TR" sz="1200" b="1" dirty="0"/>
              <a:t>ŞUBELERİMİZ</a:t>
            </a:r>
          </a:p>
          <a:p>
            <a:pPr eaLnBrk="1" hangingPunct="1">
              <a:spcBef>
                <a:spcPct val="0"/>
              </a:spcBef>
              <a:buSzTx/>
              <a:buFont typeface="Wingdings" pitchFamily="2" charset="2"/>
              <a:buAutoNum type="arabicPeriod"/>
            </a:pPr>
            <a:r>
              <a:rPr lang="tr-TR" sz="1200" b="1" dirty="0"/>
              <a:t>Adana</a:t>
            </a:r>
          </a:p>
          <a:p>
            <a:pPr eaLnBrk="1" hangingPunct="1">
              <a:spcBef>
                <a:spcPct val="0"/>
              </a:spcBef>
              <a:buSzTx/>
              <a:buFont typeface="Wingdings" pitchFamily="2" charset="2"/>
              <a:buAutoNum type="arabicPeriod"/>
            </a:pPr>
            <a:r>
              <a:rPr lang="tr-TR" sz="1200" b="1" dirty="0"/>
              <a:t>Ankara</a:t>
            </a:r>
          </a:p>
          <a:p>
            <a:pPr eaLnBrk="1" hangingPunct="1">
              <a:spcBef>
                <a:spcPct val="0"/>
              </a:spcBef>
              <a:buSzTx/>
              <a:buFont typeface="Wingdings" pitchFamily="2" charset="2"/>
              <a:buAutoNum type="arabicPeriod"/>
            </a:pPr>
            <a:r>
              <a:rPr lang="tr-TR" sz="1200" b="1" dirty="0"/>
              <a:t>Antalya</a:t>
            </a:r>
          </a:p>
          <a:p>
            <a:pPr eaLnBrk="1" hangingPunct="1">
              <a:spcBef>
                <a:spcPct val="0"/>
              </a:spcBef>
              <a:buSzTx/>
              <a:buFont typeface="Wingdings" pitchFamily="2" charset="2"/>
              <a:buAutoNum type="arabicPeriod"/>
            </a:pPr>
            <a:r>
              <a:rPr lang="tr-TR" sz="1200" b="1" dirty="0"/>
              <a:t>Bursa</a:t>
            </a:r>
          </a:p>
          <a:p>
            <a:pPr eaLnBrk="1" hangingPunct="1">
              <a:spcBef>
                <a:spcPct val="0"/>
              </a:spcBef>
              <a:buSzTx/>
              <a:buFont typeface="Wingdings" pitchFamily="2" charset="2"/>
              <a:buAutoNum type="arabicPeriod"/>
            </a:pPr>
            <a:r>
              <a:rPr lang="tr-TR" sz="1200" b="1" dirty="0"/>
              <a:t>Denizli</a:t>
            </a:r>
          </a:p>
          <a:p>
            <a:pPr eaLnBrk="1" hangingPunct="1">
              <a:spcBef>
                <a:spcPct val="0"/>
              </a:spcBef>
              <a:buSzTx/>
              <a:buFont typeface="Wingdings" pitchFamily="2" charset="2"/>
              <a:buAutoNum type="arabicPeriod"/>
            </a:pPr>
            <a:r>
              <a:rPr lang="tr-TR" sz="1200" b="1" dirty="0"/>
              <a:t>Diyarbakır</a:t>
            </a:r>
          </a:p>
          <a:p>
            <a:pPr eaLnBrk="1" hangingPunct="1">
              <a:spcBef>
                <a:spcPct val="0"/>
              </a:spcBef>
              <a:buSzTx/>
              <a:buFont typeface="Wingdings" pitchFamily="2" charset="2"/>
              <a:buAutoNum type="arabicPeriod"/>
            </a:pPr>
            <a:r>
              <a:rPr lang="tr-TR" sz="1200" b="1" dirty="0"/>
              <a:t>Edirne</a:t>
            </a:r>
          </a:p>
          <a:p>
            <a:pPr eaLnBrk="1" hangingPunct="1">
              <a:spcBef>
                <a:spcPct val="0"/>
              </a:spcBef>
              <a:buSzTx/>
              <a:buFont typeface="Wingdings" pitchFamily="2" charset="2"/>
              <a:buAutoNum type="arabicPeriod"/>
            </a:pPr>
            <a:r>
              <a:rPr lang="tr-TR" sz="1200" b="1" dirty="0"/>
              <a:t>Eskişehir</a:t>
            </a:r>
          </a:p>
          <a:p>
            <a:pPr eaLnBrk="1" hangingPunct="1">
              <a:spcBef>
                <a:spcPct val="0"/>
              </a:spcBef>
              <a:buSzTx/>
              <a:buFont typeface="Wingdings" pitchFamily="2" charset="2"/>
              <a:buAutoNum type="arabicPeriod"/>
            </a:pPr>
            <a:r>
              <a:rPr lang="tr-TR" sz="1200" b="1" dirty="0"/>
              <a:t>Gaziantep</a:t>
            </a:r>
          </a:p>
          <a:p>
            <a:pPr eaLnBrk="1" hangingPunct="1">
              <a:spcBef>
                <a:spcPct val="0"/>
              </a:spcBef>
              <a:buSzTx/>
              <a:buFont typeface="Wingdings" pitchFamily="2" charset="2"/>
              <a:buAutoNum type="arabicPeriod"/>
            </a:pPr>
            <a:r>
              <a:rPr lang="tr-TR" sz="1200" b="1" dirty="0"/>
              <a:t>İstanbul</a:t>
            </a:r>
          </a:p>
          <a:p>
            <a:pPr eaLnBrk="1" hangingPunct="1">
              <a:spcBef>
                <a:spcPct val="0"/>
              </a:spcBef>
              <a:buSzTx/>
              <a:buFont typeface="Wingdings" pitchFamily="2" charset="2"/>
              <a:buAutoNum type="arabicPeriod"/>
            </a:pPr>
            <a:r>
              <a:rPr lang="tr-TR" sz="1200" b="1" dirty="0"/>
              <a:t>İzmir</a:t>
            </a:r>
          </a:p>
          <a:p>
            <a:pPr eaLnBrk="1" hangingPunct="1">
              <a:spcBef>
                <a:spcPct val="0"/>
              </a:spcBef>
              <a:buSzTx/>
              <a:buFont typeface="Wingdings" pitchFamily="2" charset="2"/>
              <a:buAutoNum type="arabicPeriod"/>
            </a:pPr>
            <a:r>
              <a:rPr lang="tr-TR" sz="1200" b="1" dirty="0"/>
              <a:t>Kayseri</a:t>
            </a:r>
          </a:p>
          <a:p>
            <a:pPr eaLnBrk="1" hangingPunct="1">
              <a:spcBef>
                <a:spcPct val="0"/>
              </a:spcBef>
              <a:buSzTx/>
              <a:buFont typeface="Wingdings" pitchFamily="2" charset="2"/>
              <a:buAutoNum type="arabicPeriod"/>
            </a:pPr>
            <a:r>
              <a:rPr lang="tr-TR" sz="1200" b="1" dirty="0"/>
              <a:t>Kocaeli</a:t>
            </a:r>
          </a:p>
          <a:p>
            <a:pPr eaLnBrk="1" hangingPunct="1">
              <a:spcBef>
                <a:spcPct val="0"/>
              </a:spcBef>
              <a:buSzTx/>
              <a:buFont typeface="Wingdings" pitchFamily="2" charset="2"/>
              <a:buAutoNum type="arabicPeriod"/>
            </a:pPr>
            <a:r>
              <a:rPr lang="tr-TR" sz="1200" b="1" dirty="0"/>
              <a:t>Konya</a:t>
            </a:r>
          </a:p>
          <a:p>
            <a:pPr eaLnBrk="1" hangingPunct="1">
              <a:spcBef>
                <a:spcPct val="0"/>
              </a:spcBef>
              <a:buSzTx/>
              <a:buFont typeface="Wingdings" pitchFamily="2" charset="2"/>
              <a:buAutoNum type="arabicPeriod"/>
            </a:pPr>
            <a:r>
              <a:rPr lang="tr-TR" sz="1200" b="1" dirty="0"/>
              <a:t>Mersin</a:t>
            </a:r>
          </a:p>
          <a:p>
            <a:pPr eaLnBrk="1" hangingPunct="1">
              <a:spcBef>
                <a:spcPct val="0"/>
              </a:spcBef>
              <a:buSzTx/>
              <a:buFont typeface="Wingdings" pitchFamily="2" charset="2"/>
              <a:buAutoNum type="arabicPeriod"/>
            </a:pPr>
            <a:r>
              <a:rPr lang="tr-TR" sz="1200" b="1" dirty="0"/>
              <a:t>Samsun</a:t>
            </a:r>
          </a:p>
          <a:p>
            <a:pPr eaLnBrk="1" hangingPunct="1">
              <a:spcBef>
                <a:spcPct val="0"/>
              </a:spcBef>
              <a:buSzTx/>
              <a:buFont typeface="Wingdings" pitchFamily="2" charset="2"/>
              <a:buAutoNum type="arabicPeriod"/>
            </a:pPr>
            <a:r>
              <a:rPr lang="tr-TR" sz="1200" b="1" dirty="0"/>
              <a:t>Trabzon</a:t>
            </a:r>
          </a:p>
          <a:p>
            <a:pPr eaLnBrk="1" hangingPunct="1">
              <a:spcBef>
                <a:spcPct val="0"/>
              </a:spcBef>
              <a:buSzTx/>
              <a:buFont typeface="Wingdings" pitchFamily="2" charset="2"/>
              <a:buAutoNum type="arabicPeriod"/>
            </a:pPr>
            <a:r>
              <a:rPr lang="tr-TR" sz="1200" b="1" dirty="0"/>
              <a:t>Zonguldak</a:t>
            </a:r>
          </a:p>
        </p:txBody>
      </p:sp>
    </p:spTree>
    <p:extLst>
      <p:ext uri="{BB962C8B-B14F-4D97-AF65-F5344CB8AC3E}">
        <p14:creationId xmlns:p14="http://schemas.microsoft.com/office/powerpoint/2010/main" xmlns="" val="21103904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dissolve">
                                      <p:cBhvr>
                                        <p:cTn id="7" dur="500"/>
                                        <p:tgtEl>
                                          <p:spTgt spid="12083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20838"/>
                                        </p:tgtEl>
                                        <p:attrNameLst>
                                          <p:attrName>style.visibility</p:attrName>
                                        </p:attrNameLst>
                                      </p:cBhvr>
                                      <p:to>
                                        <p:strVal val="visible"/>
                                      </p:to>
                                    </p:set>
                                    <p:animEffect transition="in" filter="dissolve">
                                      <p:cBhvr>
                                        <p:cTn id="11" dur="500"/>
                                        <p:tgtEl>
                                          <p:spTgt spid="120838"/>
                                        </p:tgtEl>
                                      </p:cBhvr>
                                    </p:animEffect>
                                  </p:childTnLst>
                                </p:cTn>
                              </p:par>
                            </p:childTnLst>
                          </p:cTn>
                        </p:par>
                        <p:par>
                          <p:cTn id="12" fill="hold" nodeType="afterGroup">
                            <p:stCondLst>
                              <p:cond delay="1000"/>
                            </p:stCondLst>
                            <p:childTnLst>
                              <p:par>
                                <p:cTn id="13" presetID="2" presetClass="entr" presetSubtype="3" fill="hold" nodeType="afterEffect">
                                  <p:stCondLst>
                                    <p:cond delay="0"/>
                                  </p:stCondLst>
                                  <p:childTnLst>
                                    <p:set>
                                      <p:cBhvr>
                                        <p:cTn id="14" dur="1" fill="hold">
                                          <p:stCondLst>
                                            <p:cond delay="0"/>
                                          </p:stCondLst>
                                        </p:cTn>
                                        <p:tgtEl>
                                          <p:spTgt spid="120857"/>
                                        </p:tgtEl>
                                        <p:attrNameLst>
                                          <p:attrName>style.visibility</p:attrName>
                                        </p:attrNameLst>
                                      </p:cBhvr>
                                      <p:to>
                                        <p:strVal val="visible"/>
                                      </p:to>
                                    </p:set>
                                    <p:anim calcmode="lin" valueType="num">
                                      <p:cBhvr additive="base">
                                        <p:cTn id="15" dur="500" fill="hold"/>
                                        <p:tgtEl>
                                          <p:spTgt spid="120857"/>
                                        </p:tgtEl>
                                        <p:attrNameLst>
                                          <p:attrName>ppt_x</p:attrName>
                                        </p:attrNameLst>
                                      </p:cBhvr>
                                      <p:tavLst>
                                        <p:tav tm="0">
                                          <p:val>
                                            <p:strVal val="1+#ppt_w/2"/>
                                          </p:val>
                                        </p:tav>
                                        <p:tav tm="100000">
                                          <p:val>
                                            <p:strVal val="#ppt_x"/>
                                          </p:val>
                                        </p:tav>
                                      </p:tavLst>
                                    </p:anim>
                                    <p:anim calcmode="lin" valueType="num">
                                      <p:cBhvr additive="base">
                                        <p:cTn id="16" dur="500" fill="hold"/>
                                        <p:tgtEl>
                                          <p:spTgt spid="120857"/>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1500"/>
                            </p:stCondLst>
                            <p:childTnLst>
                              <p:par>
                                <p:cTn id="18" presetID="2" presetClass="entr" presetSubtype="3" fill="hold" nodeType="afterEffect">
                                  <p:stCondLst>
                                    <p:cond delay="0"/>
                                  </p:stCondLst>
                                  <p:childTnLst>
                                    <p:set>
                                      <p:cBhvr>
                                        <p:cTn id="19" dur="1" fill="hold">
                                          <p:stCondLst>
                                            <p:cond delay="0"/>
                                          </p:stCondLst>
                                        </p:cTn>
                                        <p:tgtEl>
                                          <p:spTgt spid="120867"/>
                                        </p:tgtEl>
                                        <p:attrNameLst>
                                          <p:attrName>style.visibility</p:attrName>
                                        </p:attrNameLst>
                                      </p:cBhvr>
                                      <p:to>
                                        <p:strVal val="visible"/>
                                      </p:to>
                                    </p:set>
                                    <p:anim calcmode="lin" valueType="num">
                                      <p:cBhvr additive="base">
                                        <p:cTn id="20" dur="500" fill="hold"/>
                                        <p:tgtEl>
                                          <p:spTgt spid="120867"/>
                                        </p:tgtEl>
                                        <p:attrNameLst>
                                          <p:attrName>ppt_x</p:attrName>
                                        </p:attrNameLst>
                                      </p:cBhvr>
                                      <p:tavLst>
                                        <p:tav tm="0">
                                          <p:val>
                                            <p:strVal val="1+#ppt_w/2"/>
                                          </p:val>
                                        </p:tav>
                                        <p:tav tm="100000">
                                          <p:val>
                                            <p:strVal val="#ppt_x"/>
                                          </p:val>
                                        </p:tav>
                                      </p:tavLst>
                                    </p:anim>
                                    <p:anim calcmode="lin" valueType="num">
                                      <p:cBhvr additive="base">
                                        <p:cTn id="21" dur="500" fill="hold"/>
                                        <p:tgtEl>
                                          <p:spTgt spid="120867"/>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2" presetClass="entr" presetSubtype="3" fill="hold" nodeType="afterEffect">
                                  <p:stCondLst>
                                    <p:cond delay="0"/>
                                  </p:stCondLst>
                                  <p:childTnLst>
                                    <p:set>
                                      <p:cBhvr>
                                        <p:cTn id="24" dur="1" fill="hold">
                                          <p:stCondLst>
                                            <p:cond delay="0"/>
                                          </p:stCondLst>
                                        </p:cTn>
                                        <p:tgtEl>
                                          <p:spTgt spid="120858"/>
                                        </p:tgtEl>
                                        <p:attrNameLst>
                                          <p:attrName>style.visibility</p:attrName>
                                        </p:attrNameLst>
                                      </p:cBhvr>
                                      <p:to>
                                        <p:strVal val="visible"/>
                                      </p:to>
                                    </p:set>
                                    <p:anim calcmode="lin" valueType="num">
                                      <p:cBhvr additive="base">
                                        <p:cTn id="25" dur="500" fill="hold"/>
                                        <p:tgtEl>
                                          <p:spTgt spid="120858"/>
                                        </p:tgtEl>
                                        <p:attrNameLst>
                                          <p:attrName>ppt_x</p:attrName>
                                        </p:attrNameLst>
                                      </p:cBhvr>
                                      <p:tavLst>
                                        <p:tav tm="0">
                                          <p:val>
                                            <p:strVal val="1+#ppt_w/2"/>
                                          </p:val>
                                        </p:tav>
                                        <p:tav tm="100000">
                                          <p:val>
                                            <p:strVal val="#ppt_x"/>
                                          </p:val>
                                        </p:tav>
                                      </p:tavLst>
                                    </p:anim>
                                    <p:anim calcmode="lin" valueType="num">
                                      <p:cBhvr additive="base">
                                        <p:cTn id="26" dur="500" fill="hold"/>
                                        <p:tgtEl>
                                          <p:spTgt spid="120858"/>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2500"/>
                            </p:stCondLst>
                            <p:childTnLst>
                              <p:par>
                                <p:cTn id="28" presetID="2" presetClass="entr" presetSubtype="3" fill="hold" nodeType="afterEffect">
                                  <p:stCondLst>
                                    <p:cond delay="0"/>
                                  </p:stCondLst>
                                  <p:childTnLst>
                                    <p:set>
                                      <p:cBhvr>
                                        <p:cTn id="29" dur="1" fill="hold">
                                          <p:stCondLst>
                                            <p:cond delay="0"/>
                                          </p:stCondLst>
                                        </p:cTn>
                                        <p:tgtEl>
                                          <p:spTgt spid="120871"/>
                                        </p:tgtEl>
                                        <p:attrNameLst>
                                          <p:attrName>style.visibility</p:attrName>
                                        </p:attrNameLst>
                                      </p:cBhvr>
                                      <p:to>
                                        <p:strVal val="visible"/>
                                      </p:to>
                                    </p:set>
                                    <p:anim calcmode="lin" valueType="num">
                                      <p:cBhvr additive="base">
                                        <p:cTn id="30" dur="500" fill="hold"/>
                                        <p:tgtEl>
                                          <p:spTgt spid="120871"/>
                                        </p:tgtEl>
                                        <p:attrNameLst>
                                          <p:attrName>ppt_x</p:attrName>
                                        </p:attrNameLst>
                                      </p:cBhvr>
                                      <p:tavLst>
                                        <p:tav tm="0">
                                          <p:val>
                                            <p:strVal val="1+#ppt_w/2"/>
                                          </p:val>
                                        </p:tav>
                                        <p:tav tm="100000">
                                          <p:val>
                                            <p:strVal val="#ppt_x"/>
                                          </p:val>
                                        </p:tav>
                                      </p:tavLst>
                                    </p:anim>
                                    <p:anim calcmode="lin" valueType="num">
                                      <p:cBhvr additive="base">
                                        <p:cTn id="31" dur="500" fill="hold"/>
                                        <p:tgtEl>
                                          <p:spTgt spid="120871"/>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3000"/>
                            </p:stCondLst>
                            <p:childTnLst>
                              <p:par>
                                <p:cTn id="33" presetID="2" presetClass="entr" presetSubtype="3" fill="hold" nodeType="afterEffect">
                                  <p:stCondLst>
                                    <p:cond delay="0"/>
                                  </p:stCondLst>
                                  <p:childTnLst>
                                    <p:set>
                                      <p:cBhvr>
                                        <p:cTn id="34" dur="1" fill="hold">
                                          <p:stCondLst>
                                            <p:cond delay="0"/>
                                          </p:stCondLst>
                                        </p:cTn>
                                        <p:tgtEl>
                                          <p:spTgt spid="120859"/>
                                        </p:tgtEl>
                                        <p:attrNameLst>
                                          <p:attrName>style.visibility</p:attrName>
                                        </p:attrNameLst>
                                      </p:cBhvr>
                                      <p:to>
                                        <p:strVal val="visible"/>
                                      </p:to>
                                    </p:set>
                                    <p:anim calcmode="lin" valueType="num">
                                      <p:cBhvr additive="base">
                                        <p:cTn id="35" dur="500" fill="hold"/>
                                        <p:tgtEl>
                                          <p:spTgt spid="120859"/>
                                        </p:tgtEl>
                                        <p:attrNameLst>
                                          <p:attrName>ppt_x</p:attrName>
                                        </p:attrNameLst>
                                      </p:cBhvr>
                                      <p:tavLst>
                                        <p:tav tm="0">
                                          <p:val>
                                            <p:strVal val="1+#ppt_w/2"/>
                                          </p:val>
                                        </p:tav>
                                        <p:tav tm="100000">
                                          <p:val>
                                            <p:strVal val="#ppt_x"/>
                                          </p:val>
                                        </p:tav>
                                      </p:tavLst>
                                    </p:anim>
                                    <p:anim calcmode="lin" valueType="num">
                                      <p:cBhvr additive="base">
                                        <p:cTn id="36" dur="500" fill="hold"/>
                                        <p:tgtEl>
                                          <p:spTgt spid="120859"/>
                                        </p:tgtEl>
                                        <p:attrNameLst>
                                          <p:attrName>ppt_y</p:attrName>
                                        </p:attrNameLst>
                                      </p:cBhvr>
                                      <p:tavLst>
                                        <p:tav tm="0">
                                          <p:val>
                                            <p:strVal val="0-#ppt_h/2"/>
                                          </p:val>
                                        </p:tav>
                                        <p:tav tm="100000">
                                          <p:val>
                                            <p:strVal val="#ppt_y"/>
                                          </p:val>
                                        </p:tav>
                                      </p:tavLst>
                                    </p:anim>
                                  </p:childTnLst>
                                </p:cTn>
                              </p:par>
                            </p:childTnLst>
                          </p:cTn>
                        </p:par>
                        <p:par>
                          <p:cTn id="37" fill="hold" nodeType="afterGroup">
                            <p:stCondLst>
                              <p:cond delay="3500"/>
                            </p:stCondLst>
                            <p:childTnLst>
                              <p:par>
                                <p:cTn id="38" presetID="2" presetClass="entr" presetSubtype="3" fill="hold" nodeType="afterEffect">
                                  <p:stCondLst>
                                    <p:cond delay="0"/>
                                  </p:stCondLst>
                                  <p:childTnLst>
                                    <p:set>
                                      <p:cBhvr>
                                        <p:cTn id="39" dur="1" fill="hold">
                                          <p:stCondLst>
                                            <p:cond delay="0"/>
                                          </p:stCondLst>
                                        </p:cTn>
                                        <p:tgtEl>
                                          <p:spTgt spid="120874"/>
                                        </p:tgtEl>
                                        <p:attrNameLst>
                                          <p:attrName>style.visibility</p:attrName>
                                        </p:attrNameLst>
                                      </p:cBhvr>
                                      <p:to>
                                        <p:strVal val="visible"/>
                                      </p:to>
                                    </p:set>
                                    <p:anim calcmode="lin" valueType="num">
                                      <p:cBhvr additive="base">
                                        <p:cTn id="40" dur="500" fill="hold"/>
                                        <p:tgtEl>
                                          <p:spTgt spid="120874"/>
                                        </p:tgtEl>
                                        <p:attrNameLst>
                                          <p:attrName>ppt_x</p:attrName>
                                        </p:attrNameLst>
                                      </p:cBhvr>
                                      <p:tavLst>
                                        <p:tav tm="0">
                                          <p:val>
                                            <p:strVal val="1+#ppt_w/2"/>
                                          </p:val>
                                        </p:tav>
                                        <p:tav tm="100000">
                                          <p:val>
                                            <p:strVal val="#ppt_x"/>
                                          </p:val>
                                        </p:tav>
                                      </p:tavLst>
                                    </p:anim>
                                    <p:anim calcmode="lin" valueType="num">
                                      <p:cBhvr additive="base">
                                        <p:cTn id="41" dur="500" fill="hold"/>
                                        <p:tgtEl>
                                          <p:spTgt spid="120874"/>
                                        </p:tgtEl>
                                        <p:attrNameLst>
                                          <p:attrName>ppt_y</p:attrName>
                                        </p:attrNameLst>
                                      </p:cBhvr>
                                      <p:tavLst>
                                        <p:tav tm="0">
                                          <p:val>
                                            <p:strVal val="0-#ppt_h/2"/>
                                          </p:val>
                                        </p:tav>
                                        <p:tav tm="100000">
                                          <p:val>
                                            <p:strVal val="#ppt_y"/>
                                          </p:val>
                                        </p:tav>
                                      </p:tavLst>
                                    </p:anim>
                                  </p:childTnLst>
                                </p:cTn>
                              </p:par>
                            </p:childTnLst>
                          </p:cTn>
                        </p:par>
                        <p:par>
                          <p:cTn id="42" fill="hold" nodeType="afterGroup">
                            <p:stCondLst>
                              <p:cond delay="4000"/>
                            </p:stCondLst>
                            <p:childTnLst>
                              <p:par>
                                <p:cTn id="43" presetID="2" presetClass="entr" presetSubtype="3" fill="hold" nodeType="afterEffect">
                                  <p:stCondLst>
                                    <p:cond delay="0"/>
                                  </p:stCondLst>
                                  <p:childTnLst>
                                    <p:set>
                                      <p:cBhvr>
                                        <p:cTn id="44" dur="1" fill="hold">
                                          <p:stCondLst>
                                            <p:cond delay="0"/>
                                          </p:stCondLst>
                                        </p:cTn>
                                        <p:tgtEl>
                                          <p:spTgt spid="120868"/>
                                        </p:tgtEl>
                                        <p:attrNameLst>
                                          <p:attrName>style.visibility</p:attrName>
                                        </p:attrNameLst>
                                      </p:cBhvr>
                                      <p:to>
                                        <p:strVal val="visible"/>
                                      </p:to>
                                    </p:set>
                                    <p:anim calcmode="lin" valueType="num">
                                      <p:cBhvr additive="base">
                                        <p:cTn id="45" dur="500" fill="hold"/>
                                        <p:tgtEl>
                                          <p:spTgt spid="120868"/>
                                        </p:tgtEl>
                                        <p:attrNameLst>
                                          <p:attrName>ppt_x</p:attrName>
                                        </p:attrNameLst>
                                      </p:cBhvr>
                                      <p:tavLst>
                                        <p:tav tm="0">
                                          <p:val>
                                            <p:strVal val="1+#ppt_w/2"/>
                                          </p:val>
                                        </p:tav>
                                        <p:tav tm="100000">
                                          <p:val>
                                            <p:strVal val="#ppt_x"/>
                                          </p:val>
                                        </p:tav>
                                      </p:tavLst>
                                    </p:anim>
                                    <p:anim calcmode="lin" valueType="num">
                                      <p:cBhvr additive="base">
                                        <p:cTn id="46" dur="500" fill="hold"/>
                                        <p:tgtEl>
                                          <p:spTgt spid="120868"/>
                                        </p:tgtEl>
                                        <p:attrNameLst>
                                          <p:attrName>ppt_y</p:attrName>
                                        </p:attrNameLst>
                                      </p:cBhvr>
                                      <p:tavLst>
                                        <p:tav tm="0">
                                          <p:val>
                                            <p:strVal val="0-#ppt_h/2"/>
                                          </p:val>
                                        </p:tav>
                                        <p:tav tm="100000">
                                          <p:val>
                                            <p:strVal val="#ppt_y"/>
                                          </p:val>
                                        </p:tav>
                                      </p:tavLst>
                                    </p:anim>
                                  </p:childTnLst>
                                </p:cTn>
                              </p:par>
                            </p:childTnLst>
                          </p:cTn>
                        </p:par>
                        <p:par>
                          <p:cTn id="47" fill="hold" nodeType="afterGroup">
                            <p:stCondLst>
                              <p:cond delay="4500"/>
                            </p:stCondLst>
                            <p:childTnLst>
                              <p:par>
                                <p:cTn id="48" presetID="2" presetClass="entr" presetSubtype="3" fill="hold" nodeType="afterEffect">
                                  <p:stCondLst>
                                    <p:cond delay="0"/>
                                  </p:stCondLst>
                                  <p:childTnLst>
                                    <p:set>
                                      <p:cBhvr>
                                        <p:cTn id="49" dur="1" fill="hold">
                                          <p:stCondLst>
                                            <p:cond delay="0"/>
                                          </p:stCondLst>
                                        </p:cTn>
                                        <p:tgtEl>
                                          <p:spTgt spid="120860"/>
                                        </p:tgtEl>
                                        <p:attrNameLst>
                                          <p:attrName>style.visibility</p:attrName>
                                        </p:attrNameLst>
                                      </p:cBhvr>
                                      <p:to>
                                        <p:strVal val="visible"/>
                                      </p:to>
                                    </p:set>
                                    <p:anim calcmode="lin" valueType="num">
                                      <p:cBhvr additive="base">
                                        <p:cTn id="50" dur="500" fill="hold"/>
                                        <p:tgtEl>
                                          <p:spTgt spid="120860"/>
                                        </p:tgtEl>
                                        <p:attrNameLst>
                                          <p:attrName>ppt_x</p:attrName>
                                        </p:attrNameLst>
                                      </p:cBhvr>
                                      <p:tavLst>
                                        <p:tav tm="0">
                                          <p:val>
                                            <p:strVal val="1+#ppt_w/2"/>
                                          </p:val>
                                        </p:tav>
                                        <p:tav tm="100000">
                                          <p:val>
                                            <p:strVal val="#ppt_x"/>
                                          </p:val>
                                        </p:tav>
                                      </p:tavLst>
                                    </p:anim>
                                    <p:anim calcmode="lin" valueType="num">
                                      <p:cBhvr additive="base">
                                        <p:cTn id="51" dur="500" fill="hold"/>
                                        <p:tgtEl>
                                          <p:spTgt spid="120860"/>
                                        </p:tgtEl>
                                        <p:attrNameLst>
                                          <p:attrName>ppt_y</p:attrName>
                                        </p:attrNameLst>
                                      </p:cBhvr>
                                      <p:tavLst>
                                        <p:tav tm="0">
                                          <p:val>
                                            <p:strVal val="0-#ppt_h/2"/>
                                          </p:val>
                                        </p:tav>
                                        <p:tav tm="100000">
                                          <p:val>
                                            <p:strVal val="#ppt_y"/>
                                          </p:val>
                                        </p:tav>
                                      </p:tavLst>
                                    </p:anim>
                                  </p:childTnLst>
                                </p:cTn>
                              </p:par>
                            </p:childTnLst>
                          </p:cTn>
                        </p:par>
                        <p:par>
                          <p:cTn id="52" fill="hold" nodeType="afterGroup">
                            <p:stCondLst>
                              <p:cond delay="5000"/>
                            </p:stCondLst>
                            <p:childTnLst>
                              <p:par>
                                <p:cTn id="53" presetID="2" presetClass="entr" presetSubtype="3" fill="hold" nodeType="afterEffect">
                                  <p:stCondLst>
                                    <p:cond delay="0"/>
                                  </p:stCondLst>
                                  <p:childTnLst>
                                    <p:set>
                                      <p:cBhvr>
                                        <p:cTn id="54" dur="1" fill="hold">
                                          <p:stCondLst>
                                            <p:cond delay="0"/>
                                          </p:stCondLst>
                                        </p:cTn>
                                        <p:tgtEl>
                                          <p:spTgt spid="120870"/>
                                        </p:tgtEl>
                                        <p:attrNameLst>
                                          <p:attrName>style.visibility</p:attrName>
                                        </p:attrNameLst>
                                      </p:cBhvr>
                                      <p:to>
                                        <p:strVal val="visible"/>
                                      </p:to>
                                    </p:set>
                                    <p:anim calcmode="lin" valueType="num">
                                      <p:cBhvr additive="base">
                                        <p:cTn id="55" dur="500" fill="hold"/>
                                        <p:tgtEl>
                                          <p:spTgt spid="120870"/>
                                        </p:tgtEl>
                                        <p:attrNameLst>
                                          <p:attrName>ppt_x</p:attrName>
                                        </p:attrNameLst>
                                      </p:cBhvr>
                                      <p:tavLst>
                                        <p:tav tm="0">
                                          <p:val>
                                            <p:strVal val="1+#ppt_w/2"/>
                                          </p:val>
                                        </p:tav>
                                        <p:tav tm="100000">
                                          <p:val>
                                            <p:strVal val="#ppt_x"/>
                                          </p:val>
                                        </p:tav>
                                      </p:tavLst>
                                    </p:anim>
                                    <p:anim calcmode="lin" valueType="num">
                                      <p:cBhvr additive="base">
                                        <p:cTn id="56" dur="500" fill="hold"/>
                                        <p:tgtEl>
                                          <p:spTgt spid="120870"/>
                                        </p:tgtEl>
                                        <p:attrNameLst>
                                          <p:attrName>ppt_y</p:attrName>
                                        </p:attrNameLst>
                                      </p:cBhvr>
                                      <p:tavLst>
                                        <p:tav tm="0">
                                          <p:val>
                                            <p:strVal val="0-#ppt_h/2"/>
                                          </p:val>
                                        </p:tav>
                                        <p:tav tm="100000">
                                          <p:val>
                                            <p:strVal val="#ppt_y"/>
                                          </p:val>
                                        </p:tav>
                                      </p:tavLst>
                                    </p:anim>
                                  </p:childTnLst>
                                </p:cTn>
                              </p:par>
                            </p:childTnLst>
                          </p:cTn>
                        </p:par>
                        <p:par>
                          <p:cTn id="57" fill="hold" nodeType="afterGroup">
                            <p:stCondLst>
                              <p:cond delay="5500"/>
                            </p:stCondLst>
                            <p:childTnLst>
                              <p:par>
                                <p:cTn id="58" presetID="2" presetClass="entr" presetSubtype="3" fill="hold" nodeType="afterEffect">
                                  <p:stCondLst>
                                    <p:cond delay="0"/>
                                  </p:stCondLst>
                                  <p:childTnLst>
                                    <p:set>
                                      <p:cBhvr>
                                        <p:cTn id="59" dur="1" fill="hold">
                                          <p:stCondLst>
                                            <p:cond delay="0"/>
                                          </p:stCondLst>
                                        </p:cTn>
                                        <p:tgtEl>
                                          <p:spTgt spid="120861"/>
                                        </p:tgtEl>
                                        <p:attrNameLst>
                                          <p:attrName>style.visibility</p:attrName>
                                        </p:attrNameLst>
                                      </p:cBhvr>
                                      <p:to>
                                        <p:strVal val="visible"/>
                                      </p:to>
                                    </p:set>
                                    <p:anim calcmode="lin" valueType="num">
                                      <p:cBhvr additive="base">
                                        <p:cTn id="60" dur="500" fill="hold"/>
                                        <p:tgtEl>
                                          <p:spTgt spid="120861"/>
                                        </p:tgtEl>
                                        <p:attrNameLst>
                                          <p:attrName>ppt_x</p:attrName>
                                        </p:attrNameLst>
                                      </p:cBhvr>
                                      <p:tavLst>
                                        <p:tav tm="0">
                                          <p:val>
                                            <p:strVal val="1+#ppt_w/2"/>
                                          </p:val>
                                        </p:tav>
                                        <p:tav tm="100000">
                                          <p:val>
                                            <p:strVal val="#ppt_x"/>
                                          </p:val>
                                        </p:tav>
                                      </p:tavLst>
                                    </p:anim>
                                    <p:anim calcmode="lin" valueType="num">
                                      <p:cBhvr additive="base">
                                        <p:cTn id="61" dur="500" fill="hold"/>
                                        <p:tgtEl>
                                          <p:spTgt spid="120861"/>
                                        </p:tgtEl>
                                        <p:attrNameLst>
                                          <p:attrName>ppt_y</p:attrName>
                                        </p:attrNameLst>
                                      </p:cBhvr>
                                      <p:tavLst>
                                        <p:tav tm="0">
                                          <p:val>
                                            <p:strVal val="0-#ppt_h/2"/>
                                          </p:val>
                                        </p:tav>
                                        <p:tav tm="100000">
                                          <p:val>
                                            <p:strVal val="#ppt_y"/>
                                          </p:val>
                                        </p:tav>
                                      </p:tavLst>
                                    </p:anim>
                                  </p:childTnLst>
                                </p:cTn>
                              </p:par>
                            </p:childTnLst>
                          </p:cTn>
                        </p:par>
                        <p:par>
                          <p:cTn id="62" fill="hold" nodeType="afterGroup">
                            <p:stCondLst>
                              <p:cond delay="6000"/>
                            </p:stCondLst>
                            <p:childTnLst>
                              <p:par>
                                <p:cTn id="63" presetID="2" presetClass="entr" presetSubtype="3" fill="hold" nodeType="afterEffect">
                                  <p:stCondLst>
                                    <p:cond delay="0"/>
                                  </p:stCondLst>
                                  <p:childTnLst>
                                    <p:set>
                                      <p:cBhvr>
                                        <p:cTn id="64" dur="1" fill="hold">
                                          <p:stCondLst>
                                            <p:cond delay="0"/>
                                          </p:stCondLst>
                                        </p:cTn>
                                        <p:tgtEl>
                                          <p:spTgt spid="120869"/>
                                        </p:tgtEl>
                                        <p:attrNameLst>
                                          <p:attrName>style.visibility</p:attrName>
                                        </p:attrNameLst>
                                      </p:cBhvr>
                                      <p:to>
                                        <p:strVal val="visible"/>
                                      </p:to>
                                    </p:set>
                                    <p:anim calcmode="lin" valueType="num">
                                      <p:cBhvr additive="base">
                                        <p:cTn id="65" dur="500" fill="hold"/>
                                        <p:tgtEl>
                                          <p:spTgt spid="120869"/>
                                        </p:tgtEl>
                                        <p:attrNameLst>
                                          <p:attrName>ppt_x</p:attrName>
                                        </p:attrNameLst>
                                      </p:cBhvr>
                                      <p:tavLst>
                                        <p:tav tm="0">
                                          <p:val>
                                            <p:strVal val="1+#ppt_w/2"/>
                                          </p:val>
                                        </p:tav>
                                        <p:tav tm="100000">
                                          <p:val>
                                            <p:strVal val="#ppt_x"/>
                                          </p:val>
                                        </p:tav>
                                      </p:tavLst>
                                    </p:anim>
                                    <p:anim calcmode="lin" valueType="num">
                                      <p:cBhvr additive="base">
                                        <p:cTn id="66" dur="500" fill="hold"/>
                                        <p:tgtEl>
                                          <p:spTgt spid="120869"/>
                                        </p:tgtEl>
                                        <p:attrNameLst>
                                          <p:attrName>ppt_y</p:attrName>
                                        </p:attrNameLst>
                                      </p:cBhvr>
                                      <p:tavLst>
                                        <p:tav tm="0">
                                          <p:val>
                                            <p:strVal val="0-#ppt_h/2"/>
                                          </p:val>
                                        </p:tav>
                                        <p:tav tm="100000">
                                          <p:val>
                                            <p:strVal val="#ppt_y"/>
                                          </p:val>
                                        </p:tav>
                                      </p:tavLst>
                                    </p:anim>
                                  </p:childTnLst>
                                </p:cTn>
                              </p:par>
                            </p:childTnLst>
                          </p:cTn>
                        </p:par>
                        <p:par>
                          <p:cTn id="67" fill="hold" nodeType="afterGroup">
                            <p:stCondLst>
                              <p:cond delay="6500"/>
                            </p:stCondLst>
                            <p:childTnLst>
                              <p:par>
                                <p:cTn id="68" presetID="2" presetClass="entr" presetSubtype="3" fill="hold" nodeType="afterEffect">
                                  <p:stCondLst>
                                    <p:cond delay="0"/>
                                  </p:stCondLst>
                                  <p:childTnLst>
                                    <p:set>
                                      <p:cBhvr>
                                        <p:cTn id="69" dur="1" fill="hold">
                                          <p:stCondLst>
                                            <p:cond delay="0"/>
                                          </p:stCondLst>
                                        </p:cTn>
                                        <p:tgtEl>
                                          <p:spTgt spid="120862"/>
                                        </p:tgtEl>
                                        <p:attrNameLst>
                                          <p:attrName>style.visibility</p:attrName>
                                        </p:attrNameLst>
                                      </p:cBhvr>
                                      <p:to>
                                        <p:strVal val="visible"/>
                                      </p:to>
                                    </p:set>
                                    <p:anim calcmode="lin" valueType="num">
                                      <p:cBhvr additive="base">
                                        <p:cTn id="70" dur="500" fill="hold"/>
                                        <p:tgtEl>
                                          <p:spTgt spid="120862"/>
                                        </p:tgtEl>
                                        <p:attrNameLst>
                                          <p:attrName>ppt_x</p:attrName>
                                        </p:attrNameLst>
                                      </p:cBhvr>
                                      <p:tavLst>
                                        <p:tav tm="0">
                                          <p:val>
                                            <p:strVal val="1+#ppt_w/2"/>
                                          </p:val>
                                        </p:tav>
                                        <p:tav tm="100000">
                                          <p:val>
                                            <p:strVal val="#ppt_x"/>
                                          </p:val>
                                        </p:tav>
                                      </p:tavLst>
                                    </p:anim>
                                    <p:anim calcmode="lin" valueType="num">
                                      <p:cBhvr additive="base">
                                        <p:cTn id="71" dur="500" fill="hold"/>
                                        <p:tgtEl>
                                          <p:spTgt spid="120862"/>
                                        </p:tgtEl>
                                        <p:attrNameLst>
                                          <p:attrName>ppt_y</p:attrName>
                                        </p:attrNameLst>
                                      </p:cBhvr>
                                      <p:tavLst>
                                        <p:tav tm="0">
                                          <p:val>
                                            <p:strVal val="0-#ppt_h/2"/>
                                          </p:val>
                                        </p:tav>
                                        <p:tav tm="100000">
                                          <p:val>
                                            <p:strVal val="#ppt_y"/>
                                          </p:val>
                                        </p:tav>
                                      </p:tavLst>
                                    </p:anim>
                                  </p:childTnLst>
                                </p:cTn>
                              </p:par>
                            </p:childTnLst>
                          </p:cTn>
                        </p:par>
                        <p:par>
                          <p:cTn id="72" fill="hold" nodeType="afterGroup">
                            <p:stCondLst>
                              <p:cond delay="7000"/>
                            </p:stCondLst>
                            <p:childTnLst>
                              <p:par>
                                <p:cTn id="73" presetID="2" presetClass="entr" presetSubtype="3" fill="hold" nodeType="afterEffect">
                                  <p:stCondLst>
                                    <p:cond delay="0"/>
                                  </p:stCondLst>
                                  <p:childTnLst>
                                    <p:set>
                                      <p:cBhvr>
                                        <p:cTn id="74" dur="1" fill="hold">
                                          <p:stCondLst>
                                            <p:cond delay="0"/>
                                          </p:stCondLst>
                                        </p:cTn>
                                        <p:tgtEl>
                                          <p:spTgt spid="120863"/>
                                        </p:tgtEl>
                                        <p:attrNameLst>
                                          <p:attrName>style.visibility</p:attrName>
                                        </p:attrNameLst>
                                      </p:cBhvr>
                                      <p:to>
                                        <p:strVal val="visible"/>
                                      </p:to>
                                    </p:set>
                                    <p:anim calcmode="lin" valueType="num">
                                      <p:cBhvr additive="base">
                                        <p:cTn id="75" dur="500" fill="hold"/>
                                        <p:tgtEl>
                                          <p:spTgt spid="120863"/>
                                        </p:tgtEl>
                                        <p:attrNameLst>
                                          <p:attrName>ppt_x</p:attrName>
                                        </p:attrNameLst>
                                      </p:cBhvr>
                                      <p:tavLst>
                                        <p:tav tm="0">
                                          <p:val>
                                            <p:strVal val="1+#ppt_w/2"/>
                                          </p:val>
                                        </p:tav>
                                        <p:tav tm="100000">
                                          <p:val>
                                            <p:strVal val="#ppt_x"/>
                                          </p:val>
                                        </p:tav>
                                      </p:tavLst>
                                    </p:anim>
                                    <p:anim calcmode="lin" valueType="num">
                                      <p:cBhvr additive="base">
                                        <p:cTn id="76" dur="500" fill="hold"/>
                                        <p:tgtEl>
                                          <p:spTgt spid="120863"/>
                                        </p:tgtEl>
                                        <p:attrNameLst>
                                          <p:attrName>ppt_y</p:attrName>
                                        </p:attrNameLst>
                                      </p:cBhvr>
                                      <p:tavLst>
                                        <p:tav tm="0">
                                          <p:val>
                                            <p:strVal val="0-#ppt_h/2"/>
                                          </p:val>
                                        </p:tav>
                                        <p:tav tm="100000">
                                          <p:val>
                                            <p:strVal val="#ppt_y"/>
                                          </p:val>
                                        </p:tav>
                                      </p:tavLst>
                                    </p:anim>
                                  </p:childTnLst>
                                </p:cTn>
                              </p:par>
                            </p:childTnLst>
                          </p:cTn>
                        </p:par>
                        <p:par>
                          <p:cTn id="77" fill="hold" nodeType="afterGroup">
                            <p:stCondLst>
                              <p:cond delay="7500"/>
                            </p:stCondLst>
                            <p:childTnLst>
                              <p:par>
                                <p:cTn id="78" presetID="2" presetClass="entr" presetSubtype="3" fill="hold" nodeType="afterEffect">
                                  <p:stCondLst>
                                    <p:cond delay="0"/>
                                  </p:stCondLst>
                                  <p:childTnLst>
                                    <p:set>
                                      <p:cBhvr>
                                        <p:cTn id="79" dur="1" fill="hold">
                                          <p:stCondLst>
                                            <p:cond delay="0"/>
                                          </p:stCondLst>
                                        </p:cTn>
                                        <p:tgtEl>
                                          <p:spTgt spid="120864"/>
                                        </p:tgtEl>
                                        <p:attrNameLst>
                                          <p:attrName>style.visibility</p:attrName>
                                        </p:attrNameLst>
                                      </p:cBhvr>
                                      <p:to>
                                        <p:strVal val="visible"/>
                                      </p:to>
                                    </p:set>
                                    <p:anim calcmode="lin" valueType="num">
                                      <p:cBhvr additive="base">
                                        <p:cTn id="80" dur="500" fill="hold"/>
                                        <p:tgtEl>
                                          <p:spTgt spid="120864"/>
                                        </p:tgtEl>
                                        <p:attrNameLst>
                                          <p:attrName>ppt_x</p:attrName>
                                        </p:attrNameLst>
                                      </p:cBhvr>
                                      <p:tavLst>
                                        <p:tav tm="0">
                                          <p:val>
                                            <p:strVal val="1+#ppt_w/2"/>
                                          </p:val>
                                        </p:tav>
                                        <p:tav tm="100000">
                                          <p:val>
                                            <p:strVal val="#ppt_x"/>
                                          </p:val>
                                        </p:tav>
                                      </p:tavLst>
                                    </p:anim>
                                    <p:anim calcmode="lin" valueType="num">
                                      <p:cBhvr additive="base">
                                        <p:cTn id="81" dur="500" fill="hold"/>
                                        <p:tgtEl>
                                          <p:spTgt spid="120864"/>
                                        </p:tgtEl>
                                        <p:attrNameLst>
                                          <p:attrName>ppt_y</p:attrName>
                                        </p:attrNameLst>
                                      </p:cBhvr>
                                      <p:tavLst>
                                        <p:tav tm="0">
                                          <p:val>
                                            <p:strVal val="0-#ppt_h/2"/>
                                          </p:val>
                                        </p:tav>
                                        <p:tav tm="100000">
                                          <p:val>
                                            <p:strVal val="#ppt_y"/>
                                          </p:val>
                                        </p:tav>
                                      </p:tavLst>
                                    </p:anim>
                                  </p:childTnLst>
                                </p:cTn>
                              </p:par>
                            </p:childTnLst>
                          </p:cTn>
                        </p:par>
                        <p:par>
                          <p:cTn id="82" fill="hold" nodeType="afterGroup">
                            <p:stCondLst>
                              <p:cond delay="8000"/>
                            </p:stCondLst>
                            <p:childTnLst>
                              <p:par>
                                <p:cTn id="83" presetID="2" presetClass="entr" presetSubtype="3" fill="hold" nodeType="afterEffect">
                                  <p:stCondLst>
                                    <p:cond delay="0"/>
                                  </p:stCondLst>
                                  <p:childTnLst>
                                    <p:set>
                                      <p:cBhvr>
                                        <p:cTn id="84" dur="1" fill="hold">
                                          <p:stCondLst>
                                            <p:cond delay="0"/>
                                          </p:stCondLst>
                                        </p:cTn>
                                        <p:tgtEl>
                                          <p:spTgt spid="120872"/>
                                        </p:tgtEl>
                                        <p:attrNameLst>
                                          <p:attrName>style.visibility</p:attrName>
                                        </p:attrNameLst>
                                      </p:cBhvr>
                                      <p:to>
                                        <p:strVal val="visible"/>
                                      </p:to>
                                    </p:set>
                                    <p:anim calcmode="lin" valueType="num">
                                      <p:cBhvr additive="base">
                                        <p:cTn id="85" dur="500" fill="hold"/>
                                        <p:tgtEl>
                                          <p:spTgt spid="120872"/>
                                        </p:tgtEl>
                                        <p:attrNameLst>
                                          <p:attrName>ppt_x</p:attrName>
                                        </p:attrNameLst>
                                      </p:cBhvr>
                                      <p:tavLst>
                                        <p:tav tm="0">
                                          <p:val>
                                            <p:strVal val="1+#ppt_w/2"/>
                                          </p:val>
                                        </p:tav>
                                        <p:tav tm="100000">
                                          <p:val>
                                            <p:strVal val="#ppt_x"/>
                                          </p:val>
                                        </p:tav>
                                      </p:tavLst>
                                    </p:anim>
                                    <p:anim calcmode="lin" valueType="num">
                                      <p:cBhvr additive="base">
                                        <p:cTn id="86" dur="500" fill="hold"/>
                                        <p:tgtEl>
                                          <p:spTgt spid="120872"/>
                                        </p:tgtEl>
                                        <p:attrNameLst>
                                          <p:attrName>ppt_y</p:attrName>
                                        </p:attrNameLst>
                                      </p:cBhvr>
                                      <p:tavLst>
                                        <p:tav tm="0">
                                          <p:val>
                                            <p:strVal val="0-#ppt_h/2"/>
                                          </p:val>
                                        </p:tav>
                                        <p:tav tm="100000">
                                          <p:val>
                                            <p:strVal val="#ppt_y"/>
                                          </p:val>
                                        </p:tav>
                                      </p:tavLst>
                                    </p:anim>
                                  </p:childTnLst>
                                </p:cTn>
                              </p:par>
                            </p:childTnLst>
                          </p:cTn>
                        </p:par>
                        <p:par>
                          <p:cTn id="87" fill="hold" nodeType="afterGroup">
                            <p:stCondLst>
                              <p:cond delay="8500"/>
                            </p:stCondLst>
                            <p:childTnLst>
                              <p:par>
                                <p:cTn id="88" presetID="2" presetClass="entr" presetSubtype="3" fill="hold" nodeType="afterEffect">
                                  <p:stCondLst>
                                    <p:cond delay="0"/>
                                  </p:stCondLst>
                                  <p:childTnLst>
                                    <p:set>
                                      <p:cBhvr>
                                        <p:cTn id="89" dur="1" fill="hold">
                                          <p:stCondLst>
                                            <p:cond delay="0"/>
                                          </p:stCondLst>
                                        </p:cTn>
                                        <p:tgtEl>
                                          <p:spTgt spid="120865"/>
                                        </p:tgtEl>
                                        <p:attrNameLst>
                                          <p:attrName>style.visibility</p:attrName>
                                        </p:attrNameLst>
                                      </p:cBhvr>
                                      <p:to>
                                        <p:strVal val="visible"/>
                                      </p:to>
                                    </p:set>
                                    <p:anim calcmode="lin" valueType="num">
                                      <p:cBhvr additive="base">
                                        <p:cTn id="90" dur="500" fill="hold"/>
                                        <p:tgtEl>
                                          <p:spTgt spid="120865"/>
                                        </p:tgtEl>
                                        <p:attrNameLst>
                                          <p:attrName>ppt_x</p:attrName>
                                        </p:attrNameLst>
                                      </p:cBhvr>
                                      <p:tavLst>
                                        <p:tav tm="0">
                                          <p:val>
                                            <p:strVal val="1+#ppt_w/2"/>
                                          </p:val>
                                        </p:tav>
                                        <p:tav tm="100000">
                                          <p:val>
                                            <p:strVal val="#ppt_x"/>
                                          </p:val>
                                        </p:tav>
                                      </p:tavLst>
                                    </p:anim>
                                    <p:anim calcmode="lin" valueType="num">
                                      <p:cBhvr additive="base">
                                        <p:cTn id="91" dur="500" fill="hold"/>
                                        <p:tgtEl>
                                          <p:spTgt spid="120865"/>
                                        </p:tgtEl>
                                        <p:attrNameLst>
                                          <p:attrName>ppt_y</p:attrName>
                                        </p:attrNameLst>
                                      </p:cBhvr>
                                      <p:tavLst>
                                        <p:tav tm="0">
                                          <p:val>
                                            <p:strVal val="0-#ppt_h/2"/>
                                          </p:val>
                                        </p:tav>
                                        <p:tav tm="100000">
                                          <p:val>
                                            <p:strVal val="#ppt_y"/>
                                          </p:val>
                                        </p:tav>
                                      </p:tavLst>
                                    </p:anim>
                                  </p:childTnLst>
                                </p:cTn>
                              </p:par>
                            </p:childTnLst>
                          </p:cTn>
                        </p:par>
                        <p:par>
                          <p:cTn id="92" fill="hold" nodeType="afterGroup">
                            <p:stCondLst>
                              <p:cond delay="9000"/>
                            </p:stCondLst>
                            <p:childTnLst>
                              <p:par>
                                <p:cTn id="93" presetID="2" presetClass="entr" presetSubtype="3" fill="hold" nodeType="afterEffect">
                                  <p:stCondLst>
                                    <p:cond delay="0"/>
                                  </p:stCondLst>
                                  <p:childTnLst>
                                    <p:set>
                                      <p:cBhvr>
                                        <p:cTn id="94" dur="1" fill="hold">
                                          <p:stCondLst>
                                            <p:cond delay="0"/>
                                          </p:stCondLst>
                                        </p:cTn>
                                        <p:tgtEl>
                                          <p:spTgt spid="120873"/>
                                        </p:tgtEl>
                                        <p:attrNameLst>
                                          <p:attrName>style.visibility</p:attrName>
                                        </p:attrNameLst>
                                      </p:cBhvr>
                                      <p:to>
                                        <p:strVal val="visible"/>
                                      </p:to>
                                    </p:set>
                                    <p:anim calcmode="lin" valueType="num">
                                      <p:cBhvr additive="base">
                                        <p:cTn id="95" dur="500" fill="hold"/>
                                        <p:tgtEl>
                                          <p:spTgt spid="120873"/>
                                        </p:tgtEl>
                                        <p:attrNameLst>
                                          <p:attrName>ppt_x</p:attrName>
                                        </p:attrNameLst>
                                      </p:cBhvr>
                                      <p:tavLst>
                                        <p:tav tm="0">
                                          <p:val>
                                            <p:strVal val="1+#ppt_w/2"/>
                                          </p:val>
                                        </p:tav>
                                        <p:tav tm="100000">
                                          <p:val>
                                            <p:strVal val="#ppt_x"/>
                                          </p:val>
                                        </p:tav>
                                      </p:tavLst>
                                    </p:anim>
                                    <p:anim calcmode="lin" valueType="num">
                                      <p:cBhvr additive="base">
                                        <p:cTn id="96" dur="500" fill="hold"/>
                                        <p:tgtEl>
                                          <p:spTgt spid="120873"/>
                                        </p:tgtEl>
                                        <p:attrNameLst>
                                          <p:attrName>ppt_y</p:attrName>
                                        </p:attrNameLst>
                                      </p:cBhvr>
                                      <p:tavLst>
                                        <p:tav tm="0">
                                          <p:val>
                                            <p:strVal val="0-#ppt_h/2"/>
                                          </p:val>
                                        </p:tav>
                                        <p:tav tm="100000">
                                          <p:val>
                                            <p:strVal val="#ppt_y"/>
                                          </p:val>
                                        </p:tav>
                                      </p:tavLst>
                                    </p:anim>
                                  </p:childTnLst>
                                </p:cTn>
                              </p:par>
                            </p:childTnLst>
                          </p:cTn>
                        </p:par>
                        <p:par>
                          <p:cTn id="97" fill="hold" nodeType="afterGroup">
                            <p:stCondLst>
                              <p:cond delay="9500"/>
                            </p:stCondLst>
                            <p:childTnLst>
                              <p:par>
                                <p:cTn id="98" presetID="2" presetClass="entr" presetSubtype="3" fill="hold" nodeType="afterEffect">
                                  <p:stCondLst>
                                    <p:cond delay="0"/>
                                  </p:stCondLst>
                                  <p:childTnLst>
                                    <p:set>
                                      <p:cBhvr>
                                        <p:cTn id="99" dur="1" fill="hold">
                                          <p:stCondLst>
                                            <p:cond delay="0"/>
                                          </p:stCondLst>
                                        </p:cTn>
                                        <p:tgtEl>
                                          <p:spTgt spid="120866"/>
                                        </p:tgtEl>
                                        <p:attrNameLst>
                                          <p:attrName>style.visibility</p:attrName>
                                        </p:attrNameLst>
                                      </p:cBhvr>
                                      <p:to>
                                        <p:strVal val="visible"/>
                                      </p:to>
                                    </p:set>
                                    <p:anim calcmode="lin" valueType="num">
                                      <p:cBhvr additive="base">
                                        <p:cTn id="100" dur="500" fill="hold"/>
                                        <p:tgtEl>
                                          <p:spTgt spid="120866"/>
                                        </p:tgtEl>
                                        <p:attrNameLst>
                                          <p:attrName>ppt_x</p:attrName>
                                        </p:attrNameLst>
                                      </p:cBhvr>
                                      <p:tavLst>
                                        <p:tav tm="0">
                                          <p:val>
                                            <p:strVal val="1+#ppt_w/2"/>
                                          </p:val>
                                        </p:tav>
                                        <p:tav tm="100000">
                                          <p:val>
                                            <p:strVal val="#ppt_x"/>
                                          </p:val>
                                        </p:tav>
                                      </p:tavLst>
                                    </p:anim>
                                    <p:anim calcmode="lin" valueType="num">
                                      <p:cBhvr additive="base">
                                        <p:cTn id="101" dur="500" fill="hold"/>
                                        <p:tgtEl>
                                          <p:spTgt spid="1208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0"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6" name="5 Metin kutusu"/>
          <p:cNvSpPr txBox="1"/>
          <p:nvPr/>
        </p:nvSpPr>
        <p:spPr>
          <a:xfrm>
            <a:off x="0" y="1124744"/>
            <a:ext cx="9494907" cy="3416320"/>
          </a:xfrm>
          <a:prstGeom prst="rect">
            <a:avLst/>
          </a:prstGeom>
          <a:noFill/>
        </p:spPr>
        <p:txBody>
          <a:bodyPr wrap="none" rtlCol="0">
            <a:spAutoFit/>
          </a:bodyPr>
          <a:lstStyle/>
          <a:p>
            <a:pPr algn="ctr"/>
            <a:r>
              <a:rPr lang="tr-TR" sz="3600" dirty="0" smtClean="0">
                <a:latin typeface="Comic Sans MS" pitchFamily="66" charset="0"/>
              </a:rPr>
              <a:t>   ÜYELİK</a:t>
            </a:r>
          </a:p>
          <a:p>
            <a:pPr>
              <a:buFont typeface="Arial" pitchFamily="34" charset="0"/>
              <a:buChar char="•"/>
            </a:pPr>
            <a:r>
              <a:rPr lang="tr-TR" dirty="0" smtClean="0">
                <a:latin typeface="Comic Sans MS" pitchFamily="66" charset="0"/>
              </a:rPr>
              <a:t> Makina   Mühendisleri   Odası   yurt   içinde   ve   yurt   dışında   Makina,   Endüstri,  </a:t>
            </a:r>
          </a:p>
          <a:p>
            <a:r>
              <a:rPr lang="tr-TR" dirty="0" smtClean="0">
                <a:latin typeface="Comic Sans MS" pitchFamily="66" charset="0"/>
              </a:rPr>
              <a:t>İşletme,  Sanayi,  Uçak,  Havacılık,  Uzay,  Sistem,  Makina  Teknik  Metot,  İmalat- </a:t>
            </a:r>
          </a:p>
          <a:p>
            <a:r>
              <a:rPr lang="tr-TR" dirty="0" smtClean="0">
                <a:latin typeface="Comic Sans MS" pitchFamily="66" charset="0"/>
              </a:rPr>
              <a:t>Üretim,  Üretim  Tekniği  Sistemleri,  Mekatronik,  Otomotiv  ve  Enerji  Sistemleri  </a:t>
            </a:r>
          </a:p>
          <a:p>
            <a:r>
              <a:rPr lang="tr-TR" dirty="0" smtClean="0">
                <a:latin typeface="Comic Sans MS" pitchFamily="66" charset="0"/>
              </a:rPr>
              <a:t>Mühendisliği  öğretimi  yapan üniversitelerin  fakülte ve  bölümlerinden  mezun olarak </a:t>
            </a:r>
          </a:p>
          <a:p>
            <a:r>
              <a:rPr lang="tr-TR" dirty="0" smtClean="0">
                <a:latin typeface="Comic Sans MS" pitchFamily="66" charset="0"/>
              </a:rPr>
              <a:t>diploma      ve   ruhsatname       almış,    Türkiye    sınırları   içinde    meslek     ve  </a:t>
            </a:r>
          </a:p>
          <a:p>
            <a:r>
              <a:rPr lang="tr-TR" dirty="0" smtClean="0">
                <a:latin typeface="Comic Sans MS" pitchFamily="66" charset="0"/>
              </a:rPr>
              <a:t>sanatlarını  uygulamaya  yasal  yetkili  olup,  mesleki  çalışmalarda  bulunan  tüm  </a:t>
            </a:r>
          </a:p>
          <a:p>
            <a:r>
              <a:rPr lang="tr-TR" dirty="0" smtClean="0">
                <a:latin typeface="Comic Sans MS" pitchFamily="66" charset="0"/>
              </a:rPr>
              <a:t>mühendisleri içinde toplamaktadır. </a:t>
            </a:r>
          </a:p>
          <a:p>
            <a:pPr marL="342900" indent="-342900">
              <a:buFont typeface="Arial" pitchFamily="34" charset="0"/>
              <a:buChar char="•"/>
            </a:pPr>
            <a:r>
              <a:rPr lang="tr-TR" dirty="0" smtClean="0">
                <a:latin typeface="Comic Sans MS" pitchFamily="66" charset="0"/>
              </a:rPr>
              <a:t>1982Anayasasının  135.  maddesine  göre  kamu  kurum  ve  kuruluşları  ile  kamu  </a:t>
            </a:r>
          </a:p>
          <a:p>
            <a:pPr marL="342900" indent="-342900">
              <a:buAutoNum type="arabicPlain" startAt="1982"/>
            </a:pPr>
            <a:r>
              <a:rPr lang="tr-TR" dirty="0" smtClean="0">
                <a:latin typeface="Comic Sans MS" pitchFamily="66" charset="0"/>
              </a:rPr>
              <a:t> iktisadi   teşebbüslerinde   çalışanların   üyeliği   isteğe   bırakılmıştır. Bu kapsam  </a:t>
            </a:r>
          </a:p>
          <a:p>
            <a:r>
              <a:rPr lang="tr-TR" dirty="0" smtClean="0">
                <a:latin typeface="Comic Sans MS" pitchFamily="66" charset="0"/>
              </a:rPr>
              <a:t>dışındaki tüm mühendislerin çalışabilmesi için Odaya üye olması zorunludur. </a:t>
            </a:r>
            <a:endParaRPr lang="tr-TR" dirty="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0"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6" name="5 Metin kutusu"/>
          <p:cNvSpPr txBox="1"/>
          <p:nvPr/>
        </p:nvSpPr>
        <p:spPr>
          <a:xfrm>
            <a:off x="1026723" y="1124744"/>
            <a:ext cx="7441460" cy="4247317"/>
          </a:xfrm>
          <a:prstGeom prst="rect">
            <a:avLst/>
          </a:prstGeom>
          <a:noFill/>
        </p:spPr>
        <p:txBody>
          <a:bodyPr wrap="none" rtlCol="0">
            <a:spAutoFit/>
          </a:bodyPr>
          <a:lstStyle/>
          <a:p>
            <a:pPr algn="ctr"/>
            <a:endParaRPr lang="tr-TR" dirty="0" smtClean="0">
              <a:latin typeface="Comic Sans MS" pitchFamily="66" charset="0"/>
            </a:endParaRPr>
          </a:p>
          <a:p>
            <a:pPr algn="ctr"/>
            <a:r>
              <a:rPr lang="tr-TR" sz="3600" dirty="0" smtClean="0">
                <a:latin typeface="Comic Sans MS" pitchFamily="66" charset="0"/>
              </a:rPr>
              <a:t>Hizmetler (etkinlik alanı) </a:t>
            </a:r>
          </a:p>
          <a:p>
            <a:pPr algn="ctr"/>
            <a:r>
              <a:rPr lang="tr-TR" dirty="0" smtClean="0">
                <a:latin typeface="Comic Sans MS" pitchFamily="66" charset="0"/>
              </a:rPr>
              <a:t> </a:t>
            </a:r>
          </a:p>
          <a:p>
            <a:pPr algn="ctr"/>
            <a:r>
              <a:rPr lang="tr-TR" dirty="0" smtClean="0">
                <a:latin typeface="Comic Sans MS" pitchFamily="66" charset="0"/>
              </a:rPr>
              <a:t>Meslek İçi Eğitimleri  </a:t>
            </a:r>
          </a:p>
          <a:p>
            <a:pPr algn="ctr"/>
            <a:r>
              <a:rPr lang="tr-TR" dirty="0" smtClean="0">
                <a:latin typeface="Comic Sans MS" pitchFamily="66" charset="0"/>
              </a:rPr>
              <a:t>     Bilgisayar Eğitimleri  </a:t>
            </a:r>
          </a:p>
          <a:p>
            <a:pPr algn="ctr"/>
            <a:r>
              <a:rPr lang="tr-TR" dirty="0" smtClean="0">
                <a:latin typeface="Comic Sans MS" pitchFamily="66" charset="0"/>
              </a:rPr>
              <a:t>     Bilirkişilik, Hakemlik, Uzmanlık ve Teknik Danışmanlık  </a:t>
            </a:r>
          </a:p>
          <a:p>
            <a:pPr algn="ctr"/>
            <a:r>
              <a:rPr lang="tr-TR" dirty="0" smtClean="0">
                <a:latin typeface="Comic Sans MS" pitchFamily="66" charset="0"/>
              </a:rPr>
              <a:t>     Mesleki Denetim  </a:t>
            </a:r>
          </a:p>
          <a:p>
            <a:pPr algn="ctr"/>
            <a:r>
              <a:rPr lang="tr-TR" dirty="0" smtClean="0">
                <a:latin typeface="Comic Sans MS" pitchFamily="66" charset="0"/>
              </a:rPr>
              <a:t>    Haftalık, Aylık Bülten ve Süreli Teknik Yayınlar  </a:t>
            </a:r>
          </a:p>
          <a:p>
            <a:pPr algn="ctr"/>
            <a:r>
              <a:rPr lang="tr-TR" dirty="0" smtClean="0">
                <a:latin typeface="Comic Sans MS" pitchFamily="66" charset="0"/>
              </a:rPr>
              <a:t>     Bilgilendirme Semineri, Söyleşi, Konferans, Panel vb. toplantılar  </a:t>
            </a:r>
          </a:p>
          <a:p>
            <a:pPr algn="ctr"/>
            <a:r>
              <a:rPr lang="tr-TR" dirty="0" smtClean="0">
                <a:latin typeface="Comic Sans MS" pitchFamily="66" charset="0"/>
              </a:rPr>
              <a:t>     Teknik Kongre ve Sempozyumlar  </a:t>
            </a:r>
          </a:p>
          <a:p>
            <a:pPr algn="ctr"/>
            <a:r>
              <a:rPr lang="tr-TR" dirty="0" smtClean="0">
                <a:latin typeface="Comic Sans MS" pitchFamily="66" charset="0"/>
              </a:rPr>
              <a:t>     Piknik, Teknik Gezi gibi Sosyal ve Kültürel Faaliyetler  </a:t>
            </a:r>
          </a:p>
          <a:p>
            <a:pPr algn="ctr"/>
            <a:endParaRPr lang="tr-TR" dirty="0" smtClean="0">
              <a:latin typeface="Comic Sans MS" pitchFamily="66" charset="0"/>
            </a:endParaRPr>
          </a:p>
          <a:p>
            <a:pPr algn="ctr"/>
            <a:endParaRPr lang="tr-TR" dirty="0" smtClean="0">
              <a:latin typeface="Comic Sans MS" pitchFamily="66" charset="0"/>
            </a:endParaRPr>
          </a:p>
          <a:p>
            <a:pPr algn="ctr"/>
            <a:endParaRPr lang="tr-TR" dirty="0" smtClean="0">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ngineer.JPG"/>
          <p:cNvPicPr>
            <a:picLocks noChangeAspect="1"/>
          </p:cNvPicPr>
          <p:nvPr/>
        </p:nvPicPr>
        <p:blipFill>
          <a:blip r:embed="rId3" cstate="print"/>
          <a:stretch>
            <a:fillRect/>
          </a:stretch>
        </p:blipFill>
        <p:spPr>
          <a:xfrm>
            <a:off x="0" y="0"/>
            <a:ext cx="9144000" cy="6858000"/>
          </a:xfrm>
          <a:prstGeom prst="rect">
            <a:avLst/>
          </a:prstGeom>
        </p:spPr>
      </p:pic>
      <p:pic>
        <p:nvPicPr>
          <p:cNvPr id="8" name="7 Resim" descr="mmo logo diyarbakır şube.JPG"/>
          <p:cNvPicPr/>
          <p:nvPr/>
        </p:nvPicPr>
        <p:blipFill>
          <a:blip r:embed="rId4" cstate="print"/>
          <a:stretch>
            <a:fillRect/>
          </a:stretch>
        </p:blipFill>
        <p:spPr bwMode="auto">
          <a:xfrm>
            <a:off x="0" y="0"/>
            <a:ext cx="5760720" cy="1361959"/>
          </a:xfrm>
          <a:prstGeom prst="rect">
            <a:avLst/>
          </a:prstGeom>
          <a:noFill/>
          <a:ln w="9525">
            <a:noFill/>
            <a:miter lim="800000"/>
            <a:headEnd/>
            <a:tailEnd/>
          </a:ln>
        </p:spPr>
      </p:pic>
      <p:sp>
        <p:nvSpPr>
          <p:cNvPr id="6" name="5 Metin kutusu"/>
          <p:cNvSpPr txBox="1"/>
          <p:nvPr/>
        </p:nvSpPr>
        <p:spPr>
          <a:xfrm>
            <a:off x="2411760" y="692696"/>
            <a:ext cx="2901756" cy="5909310"/>
          </a:xfrm>
          <a:prstGeom prst="rect">
            <a:avLst/>
          </a:prstGeom>
          <a:noFill/>
        </p:spPr>
        <p:txBody>
          <a:bodyPr wrap="square" rtlCol="0">
            <a:spAutoFit/>
          </a:bodyPr>
          <a:lstStyle/>
          <a:p>
            <a:pPr algn="ctr"/>
            <a:endParaRPr lang="tr-TR" dirty="0" smtClean="0">
              <a:latin typeface="Comic Sans MS" pitchFamily="66" charset="0"/>
            </a:endParaRPr>
          </a:p>
          <a:p>
            <a:pPr algn="ctr"/>
            <a:r>
              <a:rPr lang="tr-TR" dirty="0" smtClean="0">
                <a:latin typeface="Comic Sans MS" pitchFamily="66" charset="0"/>
              </a:rPr>
              <a:t> </a:t>
            </a:r>
          </a:p>
          <a:p>
            <a:pPr algn="ctr"/>
            <a:r>
              <a:rPr lang="tr-TR" sz="3600" dirty="0" smtClean="0">
                <a:latin typeface="Comic Sans MS" pitchFamily="66" charset="0"/>
              </a:rPr>
              <a:t> Yayınlar</a:t>
            </a:r>
          </a:p>
          <a:p>
            <a:pPr algn="ctr"/>
            <a:r>
              <a:rPr lang="tr-TR" sz="3600" dirty="0" smtClean="0">
                <a:latin typeface="Comic Sans MS" pitchFamily="66" charset="0"/>
              </a:rPr>
              <a:t> </a:t>
            </a:r>
          </a:p>
          <a:p>
            <a:pPr algn="ctr"/>
            <a:r>
              <a:rPr lang="tr-TR" dirty="0" smtClean="0">
                <a:latin typeface="Comic Sans MS" pitchFamily="66" charset="0"/>
              </a:rPr>
              <a:t>PERİYODİK YAYINLAR  </a:t>
            </a:r>
          </a:p>
          <a:p>
            <a:pPr algn="ctr"/>
            <a:endParaRPr lang="tr-TR" dirty="0" smtClean="0">
              <a:latin typeface="Comic Sans MS" pitchFamily="66" charset="0"/>
            </a:endParaRPr>
          </a:p>
          <a:p>
            <a:pPr algn="ctr"/>
            <a:r>
              <a:rPr lang="tr-TR" dirty="0" smtClean="0">
                <a:latin typeface="Comic Sans MS" pitchFamily="66" charset="0"/>
              </a:rPr>
              <a:t>Mühendis ve  Makina  </a:t>
            </a:r>
          </a:p>
          <a:p>
            <a:pPr algn="ctr"/>
            <a:r>
              <a:rPr lang="tr-TR" dirty="0" smtClean="0">
                <a:latin typeface="Comic Sans MS" pitchFamily="66" charset="0"/>
              </a:rPr>
              <a:t>Endüstri Mühendisliği  </a:t>
            </a:r>
          </a:p>
          <a:p>
            <a:pPr algn="ctr"/>
            <a:r>
              <a:rPr lang="tr-TR" dirty="0" smtClean="0">
                <a:latin typeface="Comic Sans MS" pitchFamily="66" charset="0"/>
              </a:rPr>
              <a:t>Tesisat Mühendisliği  </a:t>
            </a:r>
          </a:p>
          <a:p>
            <a:pPr algn="ctr"/>
            <a:endParaRPr lang="tr-TR" dirty="0" smtClean="0">
              <a:latin typeface="Comic Sans MS" pitchFamily="66" charset="0"/>
            </a:endParaRPr>
          </a:p>
          <a:p>
            <a:pPr algn="ctr"/>
            <a:r>
              <a:rPr lang="tr-TR" dirty="0" smtClean="0">
                <a:latin typeface="Comic Sans MS" pitchFamily="66" charset="0"/>
              </a:rPr>
              <a:t>Oda Bülteni </a:t>
            </a:r>
          </a:p>
          <a:p>
            <a:pPr algn="ctr"/>
            <a:r>
              <a:rPr lang="tr-TR" dirty="0" smtClean="0">
                <a:latin typeface="Comic Sans MS" pitchFamily="66" charset="0"/>
              </a:rPr>
              <a:t> </a:t>
            </a:r>
          </a:p>
          <a:p>
            <a:pPr algn="ctr"/>
            <a:r>
              <a:rPr lang="tr-TR" dirty="0" smtClean="0">
                <a:latin typeface="Comic Sans MS" pitchFamily="66" charset="0"/>
              </a:rPr>
              <a:t>EİM MEDAK  Bülteni  </a:t>
            </a:r>
          </a:p>
          <a:p>
            <a:pPr algn="ctr"/>
            <a:r>
              <a:rPr lang="tr-TR" dirty="0" smtClean="0">
                <a:latin typeface="Comic Sans MS" pitchFamily="66" charset="0"/>
              </a:rPr>
              <a:t>Şube Bültenleri  </a:t>
            </a:r>
          </a:p>
          <a:p>
            <a:pPr algn="ctr"/>
            <a:endParaRPr lang="tr-TR" dirty="0" smtClean="0">
              <a:latin typeface="Comic Sans MS" pitchFamily="66" charset="0"/>
            </a:endParaRPr>
          </a:p>
          <a:p>
            <a:pPr algn="ctr"/>
            <a:endParaRPr lang="tr-TR" dirty="0" smtClean="0">
              <a:latin typeface="Comic Sans MS" pitchFamily="66" charset="0"/>
            </a:endParaRPr>
          </a:p>
          <a:p>
            <a:pPr algn="ctr"/>
            <a:endParaRPr lang="tr-TR" dirty="0" smtClean="0">
              <a:latin typeface="Comic Sans MS" pitchFamily="66" charset="0"/>
            </a:endParaRPr>
          </a:p>
          <a:p>
            <a:pPr algn="ctr"/>
            <a:endParaRPr lang="tr-TR" dirty="0" smtClean="0">
              <a:latin typeface="Comic Sans MS" pitchFamily="66" charset="0"/>
            </a:endParaRPr>
          </a:p>
          <a:p>
            <a:pPr algn="ctr"/>
            <a:endParaRPr lang="tr-TR" dirty="0" smtClean="0">
              <a:latin typeface="Comic Sans MS" pitchFamily="66" charset="0"/>
            </a:endParaRPr>
          </a:p>
        </p:txBody>
      </p:sp>
      <p:pic>
        <p:nvPicPr>
          <p:cNvPr id="1026" name="Picture 2"/>
          <p:cNvPicPr>
            <a:picLocks noChangeAspect="1" noChangeArrowheads="1"/>
          </p:cNvPicPr>
          <p:nvPr/>
        </p:nvPicPr>
        <p:blipFill>
          <a:blip r:embed="rId5" cstate="print"/>
          <a:srcRect/>
          <a:stretch>
            <a:fillRect/>
          </a:stretch>
        </p:blipFill>
        <p:spPr bwMode="auto">
          <a:xfrm>
            <a:off x="5981700" y="1700808"/>
            <a:ext cx="3162300" cy="358140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3059832" y="5324475"/>
            <a:ext cx="6084168" cy="153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860</TotalTime>
  <Words>1117</Words>
  <Application>Microsoft Office PowerPoint</Application>
  <PresentationFormat>Ekran Gösterisi (4:3)</PresentationFormat>
  <Paragraphs>555</Paragraphs>
  <Slides>30</Slides>
  <Notes>29</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cp:lastModifiedBy>MMO</cp:lastModifiedBy>
  <cp:revision>73</cp:revision>
  <dcterms:modified xsi:type="dcterms:W3CDTF">2016-10-12T05:50:06Z</dcterms:modified>
</cp:coreProperties>
</file>